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7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Maven Pro SemiBold"/>
      <p:regular r:id="rId12"/>
      <p:bold r:id="rId13"/>
    </p:embeddedFont>
    <p:embeddedFont>
      <p:font typeface="Montserrat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  <p:embeddedFont>
      <p:font typeface="Lato Light"/>
      <p:regular r:id="rId22"/>
      <p:bold r:id="rId23"/>
      <p:italic r:id="rId24"/>
      <p:boldItalic r:id="rId25"/>
    </p:embeddedFont>
    <p:embeddedFont>
      <p:font typeface="Lato Black"/>
      <p:bold r:id="rId26"/>
      <p:boldItalic r:id="rId27"/>
    </p:embeddedFont>
    <p:embeddedFont>
      <p:font typeface="Unica On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2" name="Marcos Maxim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22" Type="http://schemas.openxmlformats.org/officeDocument/2006/relationships/font" Target="fonts/LatoLight-regular.fntdata"/><Relationship Id="rId21" Type="http://schemas.openxmlformats.org/officeDocument/2006/relationships/font" Target="fonts/Lato-boldItalic.fntdata"/><Relationship Id="rId24" Type="http://schemas.openxmlformats.org/officeDocument/2006/relationships/font" Target="fonts/LatoLight-italic.fntdata"/><Relationship Id="rId23" Type="http://schemas.openxmlformats.org/officeDocument/2006/relationships/font" Target="fonts/LatoLight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Black-bold.fntdata"/><Relationship Id="rId25" Type="http://schemas.openxmlformats.org/officeDocument/2006/relationships/font" Target="fonts/LatoLight-boldItalic.fntdata"/><Relationship Id="rId28" Type="http://schemas.openxmlformats.org/officeDocument/2006/relationships/font" Target="fonts/UnicaOne-regular.fntdata"/><Relationship Id="rId27" Type="http://schemas.openxmlformats.org/officeDocument/2006/relationships/font" Target="fonts/LatoBlack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avenProSemiBold-bold.fntdata"/><Relationship Id="rId12" Type="http://schemas.openxmlformats.org/officeDocument/2006/relationships/font" Target="fonts/MavenProSemiBold-regular.fntdata"/><Relationship Id="rId15" Type="http://schemas.openxmlformats.org/officeDocument/2006/relationships/font" Target="fonts/Montserrat-bold.fntdata"/><Relationship Id="rId14" Type="http://schemas.openxmlformats.org/officeDocument/2006/relationships/font" Target="fonts/Montserrat-regular.fntdata"/><Relationship Id="rId17" Type="http://schemas.openxmlformats.org/officeDocument/2006/relationships/font" Target="fonts/Montserrat-boldItalic.fntdata"/><Relationship Id="rId16" Type="http://schemas.openxmlformats.org/officeDocument/2006/relationships/font" Target="fonts/Montserrat-italic.fntdata"/><Relationship Id="rId19" Type="http://schemas.openxmlformats.org/officeDocument/2006/relationships/font" Target="fonts/Lato-bold.fntdata"/><Relationship Id="rId18" Type="http://schemas.openxmlformats.org/officeDocument/2006/relationships/font" Target="fonts/Lato-regular.fntdata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3-06-13T22:21:47.524">
    <p:pos x="6000" y="0"/>
    <p:text>Sistema de vaga de estacionamentos, algo parecido com o que os estacionamentos de shopping tem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2" dt="2023-06-13T22:21:18.476">
    <p:pos x="6000" y="0"/>
    <p:text>Sistema de vaga de estacionamentos, algo parecido com o que os estacionamentos de shopping tem</p:text>
  </p:cm>
</p:cmLst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a4d0c71f4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a4d0c71f4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4eb081d94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4eb081d94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4eb081d944_0_9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4eb081d944_0_9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4eb081d944_0_10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4eb081d944_0_10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a4d0c71f48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a4d0c71f48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763600" y="786825"/>
            <a:ext cx="36168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507750" y="2444400"/>
            <a:ext cx="21285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None/>
              <a:defRPr sz="14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hasCustomPrompt="1" type="title"/>
          </p:nvPr>
        </p:nvSpPr>
        <p:spPr>
          <a:xfrm>
            <a:off x="2495550" y="382225"/>
            <a:ext cx="55245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5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/>
          <p:nvPr>
            <p:ph idx="1" type="body"/>
          </p:nvPr>
        </p:nvSpPr>
        <p:spPr>
          <a:xfrm>
            <a:off x="3686100" y="2428325"/>
            <a:ext cx="31434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1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/>
          <p:nvPr>
            <p:ph type="ctrTitle"/>
          </p:nvPr>
        </p:nvSpPr>
        <p:spPr>
          <a:xfrm>
            <a:off x="2826146" y="727593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b="1" sz="1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13"/>
          <p:cNvSpPr txBox="1"/>
          <p:nvPr>
            <p:ph idx="1" type="subTitle"/>
          </p:nvPr>
        </p:nvSpPr>
        <p:spPr>
          <a:xfrm>
            <a:off x="2826146" y="1142641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5" name="Google Shape;45;p13"/>
          <p:cNvSpPr txBox="1"/>
          <p:nvPr>
            <p:ph idx="2" type="ctrTitle"/>
          </p:nvPr>
        </p:nvSpPr>
        <p:spPr>
          <a:xfrm>
            <a:off x="4173875" y="151818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b="1" sz="17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3"/>
          <p:cNvSpPr txBox="1"/>
          <p:nvPr>
            <p:ph idx="3" type="subTitle"/>
          </p:nvPr>
        </p:nvSpPr>
        <p:spPr>
          <a:xfrm>
            <a:off x="4173875" y="193133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7" name="Google Shape;47;p13"/>
          <p:cNvSpPr txBox="1"/>
          <p:nvPr>
            <p:ph idx="4" type="ctrTitle"/>
          </p:nvPr>
        </p:nvSpPr>
        <p:spPr>
          <a:xfrm>
            <a:off x="5508806" y="232084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b="1" sz="17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idx="5" type="subTitle"/>
          </p:nvPr>
        </p:nvSpPr>
        <p:spPr>
          <a:xfrm>
            <a:off x="5508806" y="2733991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9" name="Google Shape;49;p13"/>
          <p:cNvSpPr txBox="1"/>
          <p:nvPr>
            <p:ph idx="6" type="ctrTitle"/>
          </p:nvPr>
        </p:nvSpPr>
        <p:spPr>
          <a:xfrm>
            <a:off x="6673478" y="3106782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200"/>
              <a:buNone/>
              <a:defRPr b="1" sz="1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3"/>
          <p:cNvSpPr txBox="1"/>
          <p:nvPr>
            <p:ph idx="7" type="subTitle"/>
          </p:nvPr>
        </p:nvSpPr>
        <p:spPr>
          <a:xfrm>
            <a:off x="6673478" y="3521831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1" name="Google Shape;51;p13"/>
          <p:cNvSpPr txBox="1"/>
          <p:nvPr>
            <p:ph idx="8"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52" name="Google Shape;52;p13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CUSTOM_6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4"/>
          <p:cNvSpPr txBox="1"/>
          <p:nvPr>
            <p:ph idx="1" type="body"/>
          </p:nvPr>
        </p:nvSpPr>
        <p:spPr>
          <a:xfrm>
            <a:off x="1251650" y="1288875"/>
            <a:ext cx="4577700" cy="31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Char char="●"/>
              <a:defRPr sz="11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 sz="11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4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720000" y="377975"/>
            <a:ext cx="12897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CUSTOM_9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idx="1" type="subTitle"/>
          </p:nvPr>
        </p:nvSpPr>
        <p:spPr>
          <a:xfrm>
            <a:off x="1409700" y="2076450"/>
            <a:ext cx="2984100" cy="16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9" name="Google Shape;59;p15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5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10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hasCustomPrompt="1" type="title"/>
          </p:nvPr>
        </p:nvSpPr>
        <p:spPr>
          <a:xfrm>
            <a:off x="907575" y="2167125"/>
            <a:ext cx="19854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3" name="Google Shape;63;p16"/>
          <p:cNvSpPr txBox="1"/>
          <p:nvPr>
            <p:ph idx="1" type="subTitle"/>
          </p:nvPr>
        </p:nvSpPr>
        <p:spPr>
          <a:xfrm>
            <a:off x="907575" y="3091050"/>
            <a:ext cx="19854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hasCustomPrompt="1" idx="2" type="title"/>
          </p:nvPr>
        </p:nvSpPr>
        <p:spPr>
          <a:xfrm>
            <a:off x="3578625" y="2167125"/>
            <a:ext cx="19854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5" name="Google Shape;65;p16"/>
          <p:cNvSpPr txBox="1"/>
          <p:nvPr>
            <p:ph idx="3" type="subTitle"/>
          </p:nvPr>
        </p:nvSpPr>
        <p:spPr>
          <a:xfrm>
            <a:off x="3579970" y="3091050"/>
            <a:ext cx="19854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6"/>
          <p:cNvSpPr txBox="1"/>
          <p:nvPr>
            <p:ph hasCustomPrompt="1" idx="4" type="title"/>
          </p:nvPr>
        </p:nvSpPr>
        <p:spPr>
          <a:xfrm>
            <a:off x="6237225" y="2167125"/>
            <a:ext cx="1985400" cy="106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72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7" name="Google Shape;67;p16"/>
          <p:cNvSpPr txBox="1"/>
          <p:nvPr>
            <p:ph idx="5" type="subTitle"/>
          </p:nvPr>
        </p:nvSpPr>
        <p:spPr>
          <a:xfrm>
            <a:off x="6238570" y="3091050"/>
            <a:ext cx="1985400" cy="4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16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6"/>
          <p:cNvSpPr txBox="1"/>
          <p:nvPr>
            <p:ph idx="6"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7"/>
          <p:cNvSpPr txBox="1"/>
          <p:nvPr>
            <p:ph type="ctrTitle"/>
          </p:nvPr>
        </p:nvSpPr>
        <p:spPr>
          <a:xfrm>
            <a:off x="4029025" y="2817450"/>
            <a:ext cx="2000400" cy="66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7"/>
          <p:cNvSpPr txBox="1"/>
          <p:nvPr>
            <p:ph idx="1" type="subTitle"/>
          </p:nvPr>
        </p:nvSpPr>
        <p:spPr>
          <a:xfrm>
            <a:off x="2431950" y="1620150"/>
            <a:ext cx="5194500" cy="11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2000">
                <a:solidFill>
                  <a:schemeClr val="accent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2000">
                <a:solidFill>
                  <a:schemeClr val="accent3"/>
                </a:solidFill>
              </a:defRPr>
            </a:lvl9pPr>
          </a:lstStyle>
          <a:p/>
        </p:txBody>
      </p:sp>
      <p:pic>
        <p:nvPicPr>
          <p:cNvPr id="73" name="Google Shape;73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107950" y="2598325"/>
            <a:ext cx="4521050" cy="3562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CUSTOM_17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 txBox="1"/>
          <p:nvPr>
            <p:ph type="title"/>
          </p:nvPr>
        </p:nvSpPr>
        <p:spPr>
          <a:xfrm>
            <a:off x="5478672" y="1331550"/>
            <a:ext cx="29520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6" name="Google Shape;76;p18"/>
          <p:cNvSpPr txBox="1"/>
          <p:nvPr>
            <p:ph idx="1" type="subTitle"/>
          </p:nvPr>
        </p:nvSpPr>
        <p:spPr>
          <a:xfrm>
            <a:off x="5478666" y="2010075"/>
            <a:ext cx="26289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6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9"/>
          <p:cNvSpPr txBox="1"/>
          <p:nvPr>
            <p:ph idx="1" type="subTitle"/>
          </p:nvPr>
        </p:nvSpPr>
        <p:spPr>
          <a:xfrm>
            <a:off x="1649322" y="2340825"/>
            <a:ext cx="2499900" cy="16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Montserrat"/>
              <a:buNone/>
              <a:defRPr sz="16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9" name="Google Shape;79;p19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19"/>
          <p:cNvSpPr txBox="1"/>
          <p:nvPr>
            <p:ph type="ctrTitle"/>
          </p:nvPr>
        </p:nvSpPr>
        <p:spPr>
          <a:xfrm>
            <a:off x="720000" y="377975"/>
            <a:ext cx="6231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6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0"/>
          <p:cNvSpPr txBox="1"/>
          <p:nvPr>
            <p:ph idx="1" type="subTitle"/>
          </p:nvPr>
        </p:nvSpPr>
        <p:spPr>
          <a:xfrm>
            <a:off x="5401331" y="2595013"/>
            <a:ext cx="2499900" cy="169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600"/>
              <a:buFont typeface="Montserrat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3" name="Google Shape;83;p20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20"/>
          <p:cNvSpPr txBox="1"/>
          <p:nvPr>
            <p:ph type="ctrTitle"/>
          </p:nvPr>
        </p:nvSpPr>
        <p:spPr>
          <a:xfrm>
            <a:off x="720000" y="377975"/>
            <a:ext cx="6231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1857525" y="1331550"/>
            <a:ext cx="4457700" cy="60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>
            <a:off x="1857525" y="2010075"/>
            <a:ext cx="2628900" cy="7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2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1"/>
          <p:cNvSpPr txBox="1"/>
          <p:nvPr>
            <p:ph idx="1" type="subTitle"/>
          </p:nvPr>
        </p:nvSpPr>
        <p:spPr>
          <a:xfrm>
            <a:off x="4889088" y="1564700"/>
            <a:ext cx="34368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/>
        </p:txBody>
      </p:sp>
      <p:sp>
        <p:nvSpPr>
          <p:cNvPr id="87" name="Google Shape;87;p21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1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5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2"/>
          <p:cNvSpPr txBox="1"/>
          <p:nvPr>
            <p:ph idx="1" type="subTitle"/>
          </p:nvPr>
        </p:nvSpPr>
        <p:spPr>
          <a:xfrm>
            <a:off x="1097000" y="1717100"/>
            <a:ext cx="3436800" cy="24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/>
            </a:lvl9pPr>
          </a:lstStyle>
          <a:p/>
        </p:txBody>
      </p:sp>
      <p:sp>
        <p:nvSpPr>
          <p:cNvPr id="91" name="Google Shape;91;p22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2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5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3"/>
          <p:cNvSpPr txBox="1"/>
          <p:nvPr>
            <p:ph idx="1" type="body"/>
          </p:nvPr>
        </p:nvSpPr>
        <p:spPr>
          <a:xfrm>
            <a:off x="1251650" y="1283421"/>
            <a:ext cx="3961500" cy="31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0"/>
              </a:spcBef>
              <a:spcAft>
                <a:spcPts val="0"/>
              </a:spcAft>
              <a:buClr>
                <a:srgbClr val="42FFB7"/>
              </a:buClr>
              <a:buSzPts val="800"/>
              <a:buFont typeface="Nunito Light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95" name="Google Shape;95;p23"/>
          <p:cNvSpPr txBox="1"/>
          <p:nvPr>
            <p:ph idx="2" type="body"/>
          </p:nvPr>
        </p:nvSpPr>
        <p:spPr>
          <a:xfrm>
            <a:off x="5262400" y="1283421"/>
            <a:ext cx="3961500" cy="31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rtl="0">
              <a:spcBef>
                <a:spcPts val="300"/>
              </a:spcBef>
              <a:spcAft>
                <a:spcPts val="0"/>
              </a:spcAft>
              <a:buClr>
                <a:srgbClr val="42FFB7"/>
              </a:buClr>
              <a:buSzPts val="800"/>
              <a:buFont typeface="Nunito Light"/>
              <a:buChar char="●"/>
              <a:defRPr sz="11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200"/>
              <a:buFont typeface="Nunito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96" name="Google Shape;96;p23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7" name="Google Shape;97;p23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3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4"/>
          <p:cNvSpPr txBox="1"/>
          <p:nvPr>
            <p:ph type="ctrTitle"/>
          </p:nvPr>
        </p:nvSpPr>
        <p:spPr>
          <a:xfrm>
            <a:off x="971756" y="2571575"/>
            <a:ext cx="272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9pPr>
          </a:lstStyle>
          <a:p/>
        </p:txBody>
      </p:sp>
      <p:sp>
        <p:nvSpPr>
          <p:cNvPr id="100" name="Google Shape;100;p24"/>
          <p:cNvSpPr txBox="1"/>
          <p:nvPr>
            <p:ph idx="1" type="subTitle"/>
          </p:nvPr>
        </p:nvSpPr>
        <p:spPr>
          <a:xfrm>
            <a:off x="971756" y="3031050"/>
            <a:ext cx="2721300" cy="13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1" name="Google Shape;101;p24"/>
          <p:cNvSpPr txBox="1"/>
          <p:nvPr>
            <p:ph idx="2" type="ctrTitle"/>
          </p:nvPr>
        </p:nvSpPr>
        <p:spPr>
          <a:xfrm>
            <a:off x="5678038" y="1404475"/>
            <a:ext cx="24027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accent4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Font typeface="Maven Pro SemiBold"/>
              <a:buNone/>
              <a:defRPr b="0" sz="1800">
                <a:latin typeface="Maven Pro SemiBold"/>
                <a:ea typeface="Maven Pro SemiBold"/>
                <a:cs typeface="Maven Pro SemiBold"/>
                <a:sym typeface="Maven Pro SemiBold"/>
              </a:defRPr>
            </a:lvl9pPr>
          </a:lstStyle>
          <a:p/>
        </p:txBody>
      </p:sp>
      <p:sp>
        <p:nvSpPr>
          <p:cNvPr id="102" name="Google Shape;102;p24"/>
          <p:cNvSpPr txBox="1"/>
          <p:nvPr>
            <p:ph idx="3" type="subTitle"/>
          </p:nvPr>
        </p:nvSpPr>
        <p:spPr>
          <a:xfrm>
            <a:off x="5516938" y="1860231"/>
            <a:ext cx="2724900" cy="13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5"/>
          <p:cNvSpPr txBox="1"/>
          <p:nvPr>
            <p:ph idx="1" type="subTitle"/>
          </p:nvPr>
        </p:nvSpPr>
        <p:spPr>
          <a:xfrm>
            <a:off x="1563588" y="2726803"/>
            <a:ext cx="1865400" cy="9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5" name="Google Shape;105;p25"/>
          <p:cNvSpPr txBox="1"/>
          <p:nvPr>
            <p:ph idx="2" type="subTitle"/>
          </p:nvPr>
        </p:nvSpPr>
        <p:spPr>
          <a:xfrm>
            <a:off x="5691637" y="2726800"/>
            <a:ext cx="1865400" cy="9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6" name="Google Shape;106;p25"/>
          <p:cNvSpPr txBox="1"/>
          <p:nvPr>
            <p:ph idx="3" type="subTitle"/>
          </p:nvPr>
        </p:nvSpPr>
        <p:spPr>
          <a:xfrm>
            <a:off x="4083983" y="1055475"/>
            <a:ext cx="1865400" cy="93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7" name="Google Shape;107;p25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8" name="Google Shape;108;p25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6"/>
          <p:cNvSpPr txBox="1"/>
          <p:nvPr>
            <p:ph idx="1" type="subTitle"/>
          </p:nvPr>
        </p:nvSpPr>
        <p:spPr>
          <a:xfrm>
            <a:off x="2640241" y="1227261"/>
            <a:ext cx="2602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1" name="Google Shape;111;p26"/>
          <p:cNvSpPr txBox="1"/>
          <p:nvPr>
            <p:ph idx="2" type="subTitle"/>
          </p:nvPr>
        </p:nvSpPr>
        <p:spPr>
          <a:xfrm>
            <a:off x="1832400" y="2236096"/>
            <a:ext cx="2602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" name="Google Shape;112;p26"/>
          <p:cNvSpPr txBox="1"/>
          <p:nvPr>
            <p:ph type="ctrTitle"/>
          </p:nvPr>
        </p:nvSpPr>
        <p:spPr>
          <a:xfrm>
            <a:off x="2623486" y="994861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113" name="Google Shape;113;p26"/>
          <p:cNvSpPr txBox="1"/>
          <p:nvPr>
            <p:ph idx="3" type="ctrTitle"/>
          </p:nvPr>
        </p:nvSpPr>
        <p:spPr>
          <a:xfrm>
            <a:off x="1815600" y="200369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114" name="Google Shape;114;p26"/>
          <p:cNvSpPr txBox="1"/>
          <p:nvPr>
            <p:ph idx="4" type="subTitle"/>
          </p:nvPr>
        </p:nvSpPr>
        <p:spPr>
          <a:xfrm>
            <a:off x="994200" y="3244639"/>
            <a:ext cx="2602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5" name="Google Shape;115;p26"/>
          <p:cNvSpPr txBox="1"/>
          <p:nvPr>
            <p:ph idx="5" type="ctrTitle"/>
          </p:nvPr>
        </p:nvSpPr>
        <p:spPr>
          <a:xfrm>
            <a:off x="977400" y="3012239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Unica One"/>
              <a:buNone/>
              <a:defRPr sz="16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idx="6" type="ctrTitle"/>
          </p:nvPr>
        </p:nvSpPr>
        <p:spPr>
          <a:xfrm>
            <a:off x="720000" y="377975"/>
            <a:ext cx="12492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26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4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7"/>
          <p:cNvSpPr txBox="1"/>
          <p:nvPr>
            <p:ph type="ctrTitle"/>
          </p:nvPr>
        </p:nvSpPr>
        <p:spPr>
          <a:xfrm>
            <a:off x="720000" y="377975"/>
            <a:ext cx="12492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2" type="title"/>
          </p:nvPr>
        </p:nvSpPr>
        <p:spPr>
          <a:xfrm>
            <a:off x="2344950" y="1200900"/>
            <a:ext cx="1566300" cy="2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400"/>
              <a:buNone/>
              <a:defRPr b="1" sz="17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" type="subTitle"/>
          </p:nvPr>
        </p:nvSpPr>
        <p:spPr>
          <a:xfrm>
            <a:off x="1705475" y="1438600"/>
            <a:ext cx="22242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27"/>
          <p:cNvSpPr txBox="1"/>
          <p:nvPr>
            <p:ph idx="3" type="title"/>
          </p:nvPr>
        </p:nvSpPr>
        <p:spPr>
          <a:xfrm>
            <a:off x="2344950" y="2039100"/>
            <a:ext cx="1566300" cy="2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b="1" sz="17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23" name="Google Shape;123;p27"/>
          <p:cNvSpPr txBox="1"/>
          <p:nvPr>
            <p:ph idx="4" type="subTitle"/>
          </p:nvPr>
        </p:nvSpPr>
        <p:spPr>
          <a:xfrm>
            <a:off x="1705617" y="2276800"/>
            <a:ext cx="22242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7"/>
          <p:cNvSpPr txBox="1"/>
          <p:nvPr>
            <p:ph idx="5" type="title"/>
          </p:nvPr>
        </p:nvSpPr>
        <p:spPr>
          <a:xfrm>
            <a:off x="2344950" y="2877300"/>
            <a:ext cx="1566300" cy="2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b="1" sz="1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25" name="Google Shape;125;p27"/>
          <p:cNvSpPr txBox="1"/>
          <p:nvPr>
            <p:ph idx="6" type="subTitle"/>
          </p:nvPr>
        </p:nvSpPr>
        <p:spPr>
          <a:xfrm>
            <a:off x="1705617" y="3115000"/>
            <a:ext cx="22242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7"/>
          <p:cNvSpPr txBox="1"/>
          <p:nvPr>
            <p:ph idx="7" type="title"/>
          </p:nvPr>
        </p:nvSpPr>
        <p:spPr>
          <a:xfrm>
            <a:off x="2344950" y="3715500"/>
            <a:ext cx="1566300" cy="2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1" sz="1700">
                <a:solidFill>
                  <a:srgbClr val="335F7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  <p:sp>
        <p:nvSpPr>
          <p:cNvPr id="127" name="Google Shape;127;p27"/>
          <p:cNvSpPr txBox="1"/>
          <p:nvPr>
            <p:ph idx="8" type="subTitle"/>
          </p:nvPr>
        </p:nvSpPr>
        <p:spPr>
          <a:xfrm>
            <a:off x="1705617" y="3953200"/>
            <a:ext cx="2224200" cy="42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27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8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8"/>
          <p:cNvSpPr txBox="1"/>
          <p:nvPr>
            <p:ph idx="1" type="subTitle"/>
          </p:nvPr>
        </p:nvSpPr>
        <p:spPr>
          <a:xfrm>
            <a:off x="2162325" y="21154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31" name="Google Shape;131;p28"/>
          <p:cNvSpPr txBox="1"/>
          <p:nvPr>
            <p:ph idx="2" type="subTitle"/>
          </p:nvPr>
        </p:nvSpPr>
        <p:spPr>
          <a:xfrm>
            <a:off x="5867550" y="2115450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32" name="Google Shape;132;p28"/>
          <p:cNvSpPr txBox="1"/>
          <p:nvPr>
            <p:ph idx="3" type="subTitle"/>
          </p:nvPr>
        </p:nvSpPr>
        <p:spPr>
          <a:xfrm>
            <a:off x="2162325" y="17981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4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4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4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4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4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4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4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4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4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133" name="Google Shape;133;p28"/>
          <p:cNvSpPr txBox="1"/>
          <p:nvPr>
            <p:ph idx="4" type="subTitle"/>
          </p:nvPr>
        </p:nvSpPr>
        <p:spPr>
          <a:xfrm>
            <a:off x="5867550" y="1798175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 sz="17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 sz="17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 sz="17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 sz="17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 sz="17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 sz="17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 sz="17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 sz="1700">
                <a:solidFill>
                  <a:schemeClr val="accent1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134" name="Google Shape;134;p28"/>
          <p:cNvSpPr txBox="1"/>
          <p:nvPr>
            <p:ph idx="5" type="subTitle"/>
          </p:nvPr>
        </p:nvSpPr>
        <p:spPr>
          <a:xfrm>
            <a:off x="2162325" y="3553725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35" name="Google Shape;135;p28"/>
          <p:cNvSpPr txBox="1"/>
          <p:nvPr>
            <p:ph idx="6" type="subTitle"/>
          </p:nvPr>
        </p:nvSpPr>
        <p:spPr>
          <a:xfrm>
            <a:off x="5867550" y="3553725"/>
            <a:ext cx="228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36" name="Google Shape;136;p28"/>
          <p:cNvSpPr txBox="1"/>
          <p:nvPr>
            <p:ph idx="7" type="subTitle"/>
          </p:nvPr>
        </p:nvSpPr>
        <p:spPr>
          <a:xfrm>
            <a:off x="2162325" y="3236450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137" name="Google Shape;137;p28"/>
          <p:cNvSpPr txBox="1"/>
          <p:nvPr>
            <p:ph idx="8" type="subTitle"/>
          </p:nvPr>
        </p:nvSpPr>
        <p:spPr>
          <a:xfrm>
            <a:off x="5867550" y="3236450"/>
            <a:ext cx="2285700" cy="3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3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3"/>
                </a:solidFill>
                <a:latin typeface="Unica One"/>
                <a:ea typeface="Unica One"/>
                <a:cs typeface="Unica One"/>
                <a:sym typeface="Unic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3"/>
                </a:solidFill>
                <a:latin typeface="Unica One"/>
                <a:ea typeface="Unica One"/>
                <a:cs typeface="Unica One"/>
                <a:sym typeface="Unic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3"/>
                </a:solidFill>
                <a:latin typeface="Unica One"/>
                <a:ea typeface="Unica One"/>
                <a:cs typeface="Unica One"/>
                <a:sym typeface="Unic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3"/>
                </a:solidFill>
                <a:latin typeface="Unica One"/>
                <a:ea typeface="Unica One"/>
                <a:cs typeface="Unica One"/>
                <a:sym typeface="Unic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3"/>
                </a:solidFill>
                <a:latin typeface="Unica One"/>
                <a:ea typeface="Unica One"/>
                <a:cs typeface="Unica One"/>
                <a:sym typeface="Unic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3"/>
                </a:solidFill>
                <a:latin typeface="Unica One"/>
                <a:ea typeface="Unica One"/>
                <a:cs typeface="Unica One"/>
                <a:sym typeface="Unic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3"/>
                </a:solidFill>
                <a:latin typeface="Unica One"/>
                <a:ea typeface="Unica One"/>
                <a:cs typeface="Unica One"/>
                <a:sym typeface="Unic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chemeClr val="accent3"/>
                </a:solidFill>
                <a:latin typeface="Unica One"/>
                <a:ea typeface="Unica One"/>
                <a:cs typeface="Unica One"/>
                <a:sym typeface="Unica One"/>
              </a:defRPr>
            </a:lvl9pPr>
          </a:lstStyle>
          <a:p/>
        </p:txBody>
      </p:sp>
      <p:sp>
        <p:nvSpPr>
          <p:cNvPr id="138" name="Google Shape;138;p28"/>
          <p:cNvSpPr txBox="1"/>
          <p:nvPr>
            <p:ph type="ctrTitle"/>
          </p:nvPr>
        </p:nvSpPr>
        <p:spPr>
          <a:xfrm>
            <a:off x="720000" y="377975"/>
            <a:ext cx="10848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9" name="Google Shape;139;p28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9"/>
          <p:cNvSpPr txBox="1"/>
          <p:nvPr>
            <p:ph type="title"/>
          </p:nvPr>
        </p:nvSpPr>
        <p:spPr>
          <a:xfrm>
            <a:off x="921100" y="3317550"/>
            <a:ext cx="2257800" cy="488400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1"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2" name="Google Shape;142;p29"/>
          <p:cNvSpPr txBox="1"/>
          <p:nvPr>
            <p:ph idx="1" type="subTitle"/>
          </p:nvPr>
        </p:nvSpPr>
        <p:spPr>
          <a:xfrm>
            <a:off x="921100" y="3772450"/>
            <a:ext cx="22578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3" name="Google Shape;143;p29"/>
          <p:cNvSpPr txBox="1"/>
          <p:nvPr>
            <p:ph idx="2" type="title"/>
          </p:nvPr>
        </p:nvSpPr>
        <p:spPr>
          <a:xfrm>
            <a:off x="3443100" y="3317550"/>
            <a:ext cx="2257800" cy="4884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1" sz="17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4" name="Google Shape;144;p29"/>
          <p:cNvSpPr txBox="1"/>
          <p:nvPr>
            <p:ph idx="3" type="subTitle"/>
          </p:nvPr>
        </p:nvSpPr>
        <p:spPr>
          <a:xfrm>
            <a:off x="3443100" y="3772450"/>
            <a:ext cx="22578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5" name="Google Shape;145;p29"/>
          <p:cNvSpPr txBox="1"/>
          <p:nvPr>
            <p:ph idx="4" type="title"/>
          </p:nvPr>
        </p:nvSpPr>
        <p:spPr>
          <a:xfrm>
            <a:off x="5965100" y="3317550"/>
            <a:ext cx="2257800" cy="488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1" sz="17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6" name="Google Shape;146;p29"/>
          <p:cNvSpPr txBox="1"/>
          <p:nvPr>
            <p:ph idx="5" type="subTitle"/>
          </p:nvPr>
        </p:nvSpPr>
        <p:spPr>
          <a:xfrm>
            <a:off x="5965100" y="3772450"/>
            <a:ext cx="22578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7" name="Google Shape;147;p29"/>
          <p:cNvSpPr txBox="1"/>
          <p:nvPr>
            <p:ph idx="6" type="title"/>
          </p:nvPr>
        </p:nvSpPr>
        <p:spPr>
          <a:xfrm>
            <a:off x="921100" y="1594850"/>
            <a:ext cx="2257800" cy="488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1" sz="17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48" name="Google Shape;148;p29"/>
          <p:cNvSpPr txBox="1"/>
          <p:nvPr>
            <p:ph idx="7" type="subTitle"/>
          </p:nvPr>
        </p:nvSpPr>
        <p:spPr>
          <a:xfrm>
            <a:off x="921100" y="2049750"/>
            <a:ext cx="22578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49" name="Google Shape;149;p29"/>
          <p:cNvSpPr txBox="1"/>
          <p:nvPr>
            <p:ph idx="8" type="title"/>
          </p:nvPr>
        </p:nvSpPr>
        <p:spPr>
          <a:xfrm>
            <a:off x="3443100" y="1594850"/>
            <a:ext cx="2257800" cy="4884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1" sz="17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0" name="Google Shape;150;p29"/>
          <p:cNvSpPr txBox="1"/>
          <p:nvPr>
            <p:ph idx="9" type="subTitle"/>
          </p:nvPr>
        </p:nvSpPr>
        <p:spPr>
          <a:xfrm>
            <a:off x="3443100" y="2049750"/>
            <a:ext cx="22578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1" name="Google Shape;151;p29"/>
          <p:cNvSpPr txBox="1"/>
          <p:nvPr>
            <p:ph idx="13" type="title"/>
          </p:nvPr>
        </p:nvSpPr>
        <p:spPr>
          <a:xfrm>
            <a:off x="5965100" y="1594850"/>
            <a:ext cx="2257800" cy="48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900"/>
              <a:buNone/>
              <a:defRPr b="1" sz="1700">
                <a:solidFill>
                  <a:schemeClr val="accent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2" name="Google Shape;152;p29"/>
          <p:cNvSpPr txBox="1"/>
          <p:nvPr>
            <p:ph idx="14" type="subTitle"/>
          </p:nvPr>
        </p:nvSpPr>
        <p:spPr>
          <a:xfrm>
            <a:off x="5965100" y="2049750"/>
            <a:ext cx="22578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53" name="Google Shape;153;p29"/>
          <p:cNvSpPr txBox="1"/>
          <p:nvPr>
            <p:ph idx="15"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54" name="Google Shape;154;p29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30"/>
          <p:cNvSpPr txBox="1"/>
          <p:nvPr>
            <p:ph type="ctrTitle"/>
          </p:nvPr>
        </p:nvSpPr>
        <p:spPr>
          <a:xfrm>
            <a:off x="2638350" y="771524"/>
            <a:ext cx="3867300" cy="82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7" name="Google Shape;157;p30"/>
          <p:cNvSpPr txBox="1"/>
          <p:nvPr>
            <p:ph idx="1" type="subTitle"/>
          </p:nvPr>
        </p:nvSpPr>
        <p:spPr>
          <a:xfrm>
            <a:off x="3031200" y="1552225"/>
            <a:ext cx="3081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58" name="Google Shape;158;p30"/>
          <p:cNvSpPr txBox="1"/>
          <p:nvPr/>
        </p:nvSpPr>
        <p:spPr>
          <a:xfrm>
            <a:off x="2806200" y="3814600"/>
            <a:ext cx="353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CREDITS: This presentation template was created by </a:t>
            </a:r>
            <a:r>
              <a:rPr b="1" lang="en" sz="1200">
                <a:solidFill>
                  <a:schemeClr val="accent4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, including icons by </a:t>
            </a:r>
            <a:r>
              <a:rPr b="1" lang="en" sz="1200">
                <a:solidFill>
                  <a:schemeClr val="accent4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rPr>
              <a:t>, and infographics &amp; images by </a:t>
            </a:r>
            <a:r>
              <a:rPr b="1" lang="en" sz="1200">
                <a:solidFill>
                  <a:schemeClr val="accent4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accent4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4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18250" y="1412700"/>
            <a:ext cx="7720800" cy="319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Font typeface="Open Sans"/>
              <a:buAutoNum type="arabicPeriod"/>
              <a:defRPr sz="11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 sz="1100"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ctrTitle"/>
          </p:nvPr>
        </p:nvSpPr>
        <p:spPr>
          <a:xfrm>
            <a:off x="-7500" y="644663"/>
            <a:ext cx="45678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877800" y="14993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5455475" y="1499300"/>
            <a:ext cx="27972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2" name="Google Shape;22;p5"/>
          <p:cNvSpPr txBox="1"/>
          <p:nvPr>
            <p:ph idx="3" type="ctrTitle"/>
          </p:nvPr>
        </p:nvSpPr>
        <p:spPr>
          <a:xfrm>
            <a:off x="4560425" y="644663"/>
            <a:ext cx="4587300" cy="9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None/>
              <a:defRPr>
                <a:solidFill>
                  <a:schemeClr val="accent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accent6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5" name="Google Shape;25;p6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subTitle"/>
          </p:nvPr>
        </p:nvSpPr>
        <p:spPr>
          <a:xfrm>
            <a:off x="2828850" y="2085625"/>
            <a:ext cx="3029100" cy="14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29" name="Google Shape;29;p7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ctrTitle"/>
          </p:nvPr>
        </p:nvSpPr>
        <p:spPr>
          <a:xfrm>
            <a:off x="804750" y="679625"/>
            <a:ext cx="3834000" cy="20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6000"/>
              <a:buNone/>
              <a:defRPr sz="60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 txBox="1"/>
          <p:nvPr>
            <p:ph idx="1" type="subTitle"/>
          </p:nvPr>
        </p:nvSpPr>
        <p:spPr>
          <a:xfrm>
            <a:off x="1409700" y="2076450"/>
            <a:ext cx="2984100" cy="164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16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" name="Google Shape;34;p9"/>
          <p:cNvSpPr/>
          <p:nvPr/>
        </p:nvSpPr>
        <p:spPr>
          <a:xfrm>
            <a:off x="-92200" y="550200"/>
            <a:ext cx="2149500" cy="6300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9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ctrTitle"/>
          </p:nvPr>
        </p:nvSpPr>
        <p:spPr>
          <a:xfrm>
            <a:off x="713225" y="907900"/>
            <a:ext cx="3269700" cy="20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b="1" sz="4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None/>
              <a:defRPr sz="4000">
                <a:solidFill>
                  <a:schemeClr val="l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0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Unica One"/>
              <a:buNone/>
              <a:defRPr sz="2800">
                <a:solidFill>
                  <a:schemeClr val="accent2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 Light"/>
              <a:buChar char="●"/>
              <a:defRPr sz="18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○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■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●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○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■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●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Lato Light"/>
              <a:buChar char="○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Lato Light"/>
              <a:buChar char="■"/>
              <a:defRPr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jp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12"/>
            <a:ext cx="9144000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31"/>
          <p:cNvSpPr txBox="1"/>
          <p:nvPr>
            <p:ph type="ctrTitle"/>
          </p:nvPr>
        </p:nvSpPr>
        <p:spPr>
          <a:xfrm>
            <a:off x="2356750" y="318300"/>
            <a:ext cx="5644200" cy="91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Solução de Detecção de Ocupação de Vagas de Estacionamento</a:t>
            </a:r>
            <a:endParaRPr sz="3000"/>
          </a:p>
        </p:txBody>
      </p:sp>
      <p:sp>
        <p:nvSpPr>
          <p:cNvPr id="165" name="Google Shape;165;p31"/>
          <p:cNvSpPr txBox="1"/>
          <p:nvPr>
            <p:ph idx="1" type="subTitle"/>
          </p:nvPr>
        </p:nvSpPr>
        <p:spPr>
          <a:xfrm>
            <a:off x="209400" y="318300"/>
            <a:ext cx="1281900" cy="79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Rafael Galafassi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Vinícius Costa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Vinicius Viana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Marcos Vinicius</a:t>
            </a:r>
            <a:endParaRPr sz="1200"/>
          </a:p>
        </p:txBody>
      </p:sp>
      <p:sp>
        <p:nvSpPr>
          <p:cNvPr id="166" name="Google Shape;166;p31"/>
          <p:cNvSpPr txBox="1"/>
          <p:nvPr>
            <p:ph idx="1" type="subTitle"/>
          </p:nvPr>
        </p:nvSpPr>
        <p:spPr>
          <a:xfrm>
            <a:off x="2356750" y="1338750"/>
            <a:ext cx="4933200" cy="79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Desenvolver um sistema que utiliza o ESP32, sensores e atuadores para detectar a ocupação de vagas de estacionamento, exibindo luzes verdes quando a vaga estiver livre e luzes vermelhas quando a vaga estiver ocupada.</a:t>
            </a:r>
            <a:endParaRPr sz="12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2"/>
          <p:cNvSpPr txBox="1"/>
          <p:nvPr>
            <p:ph idx="1" type="body"/>
          </p:nvPr>
        </p:nvSpPr>
        <p:spPr>
          <a:xfrm>
            <a:off x="131700" y="1438900"/>
            <a:ext cx="8880600" cy="3604500"/>
          </a:xfrm>
          <a:prstGeom prst="rect">
            <a:avLst/>
          </a:prstGeom>
          <a:solidFill>
            <a:srgbClr val="F2F2F2">
              <a:alpha val="0"/>
            </a:srgbClr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Lista dos </a:t>
            </a:r>
            <a:r>
              <a:rPr lang="en" sz="1500">
                <a:solidFill>
                  <a:schemeClr val="accent4"/>
                </a:solidFill>
                <a:latin typeface="Lato Black"/>
                <a:ea typeface="Lato Black"/>
                <a:cs typeface="Lato Black"/>
                <a:sym typeface="Lato Black"/>
              </a:rPr>
              <a:t>componentes</a:t>
            </a:r>
            <a:r>
              <a:rPr lang="en" sz="1500"/>
              <a:t> utilizados para o desenvolvimento da solução </a:t>
            </a:r>
            <a:r>
              <a:rPr lang="en" sz="1500"/>
              <a:t>: </a:t>
            </a:r>
            <a:endParaRPr sz="1500"/>
          </a:p>
          <a:p>
            <a:pPr indent="-342900" lvl="1" marL="9144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 sz="1500"/>
              <a:t>ESP32</a:t>
            </a:r>
            <a:endParaRPr sz="1500"/>
          </a:p>
          <a:p>
            <a:pPr indent="-342900" lvl="1" marL="914400" rtl="0" algn="l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SzPts val="1800"/>
              <a:buChar char="●"/>
            </a:pPr>
            <a:r>
              <a:rPr lang="en" sz="1500"/>
              <a:t>Sensor 1: [Mini Sensor de Presença e Movimento PIR]</a:t>
            </a:r>
            <a:endParaRPr sz="1500"/>
          </a:p>
          <a:p>
            <a:pPr indent="-342900" lvl="1" marL="914400" rtl="0" algn="l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SzPts val="1800"/>
              <a:buChar char="●"/>
            </a:pPr>
            <a:r>
              <a:rPr lang="en" sz="1500"/>
              <a:t>Sensor 2: [Hc-Sr04</a:t>
            </a:r>
            <a:r>
              <a:rPr lang="en" sz="1500"/>
              <a:t>]</a:t>
            </a:r>
            <a:endParaRPr sz="1500"/>
          </a:p>
          <a:p>
            <a:pPr indent="-342900" lvl="1" marL="914400" rtl="0" algn="l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SzPts val="1800"/>
              <a:buChar char="●"/>
            </a:pPr>
            <a:r>
              <a:rPr lang="en" sz="1500"/>
              <a:t>Atuador 1: [Led difuso 5mm vermelho]</a:t>
            </a:r>
            <a:endParaRPr sz="1500"/>
          </a:p>
          <a:p>
            <a:pPr indent="-342900" lvl="1" marL="914400" rtl="0" algn="l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SzPts val="1800"/>
              <a:buChar char="●"/>
            </a:pPr>
            <a:r>
              <a:rPr lang="en" sz="1500"/>
              <a:t>Atuador 2: [Led difuso 5mm verde]</a:t>
            </a:r>
            <a:endParaRPr sz="1500"/>
          </a:p>
          <a:p>
            <a:pPr indent="-323850" lvl="1" marL="914400" rtl="0" algn="l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Componente passivo: [Resistor 1k 1/4w]</a:t>
            </a:r>
            <a:endParaRPr sz="1500"/>
          </a:p>
          <a:p>
            <a:pPr indent="0" lvl="0" marL="914400" rtl="0" algn="l">
              <a:lnSpc>
                <a:spcPct val="100000"/>
              </a:lnSpc>
              <a:spcBef>
                <a:spcPts val="5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50"/>
              </a:spcBef>
              <a:spcAft>
                <a:spcPts val="0"/>
              </a:spcAft>
              <a:buNone/>
            </a:pPr>
            <a:r>
              <a:rPr lang="en" sz="1500"/>
              <a:t>A escolha dos componentes foi feita com base </a:t>
            </a:r>
            <a:r>
              <a:rPr lang="en" sz="1500"/>
              <a:t>em pesquisas</a:t>
            </a:r>
            <a:r>
              <a:rPr lang="en" sz="1500"/>
              <a:t> online e melhor custo </a:t>
            </a:r>
            <a:r>
              <a:rPr lang="en" sz="1500"/>
              <a:t>benefício</a:t>
            </a:r>
            <a:r>
              <a:rPr lang="en" sz="1500"/>
              <a:t> de acordo com a solução.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32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Materiais Utilizados</a:t>
            </a:r>
            <a:endParaRPr/>
          </a:p>
        </p:txBody>
      </p:sp>
      <p:pic>
        <p:nvPicPr>
          <p:cNvPr id="173" name="Google Shape;17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5887575" y="377975"/>
            <a:ext cx="2990900" cy="292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3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Custos dos materiais</a:t>
            </a:r>
            <a:endParaRPr/>
          </a:p>
        </p:txBody>
      </p:sp>
      <p:pic>
        <p:nvPicPr>
          <p:cNvPr id="179" name="Google Shape;17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38975" y="1730450"/>
            <a:ext cx="3797576" cy="39595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80" name="Google Shape;180;p33"/>
          <p:cNvGrpSpPr/>
          <p:nvPr/>
        </p:nvGrpSpPr>
        <p:grpSpPr>
          <a:xfrm>
            <a:off x="3995992" y="144299"/>
            <a:ext cx="4914016" cy="4854905"/>
            <a:chOff x="3651951" y="378036"/>
            <a:chExt cx="4359876" cy="4307431"/>
          </a:xfrm>
        </p:grpSpPr>
        <p:sp>
          <p:nvSpPr>
            <p:cNvPr id="181" name="Google Shape;181;p33"/>
            <p:cNvSpPr/>
            <p:nvPr/>
          </p:nvSpPr>
          <p:spPr>
            <a:xfrm>
              <a:off x="3652026" y="932365"/>
              <a:ext cx="2087247" cy="424913"/>
            </a:xfrm>
            <a:prstGeom prst="flowChartAlternateProcess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3652026" y="1485427"/>
              <a:ext cx="2087247" cy="424913"/>
            </a:xfrm>
            <a:prstGeom prst="flowChartAlternateProcess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3652026" y="2038488"/>
              <a:ext cx="2087247" cy="424913"/>
            </a:xfrm>
            <a:prstGeom prst="flowChartAlternateProcess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3652026" y="2591550"/>
              <a:ext cx="2087247" cy="424913"/>
            </a:xfrm>
            <a:prstGeom prst="flowChartAlternateProcess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3652026" y="3144567"/>
              <a:ext cx="2087247" cy="424913"/>
            </a:xfrm>
            <a:prstGeom prst="flowChartAlternateProcess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5924579" y="932365"/>
              <a:ext cx="2087247" cy="424913"/>
            </a:xfrm>
            <a:prstGeom prst="flowChartAlternateProcess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5924579" y="1485427"/>
              <a:ext cx="2087247" cy="424913"/>
            </a:xfrm>
            <a:prstGeom prst="flowChartAlternateProcess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5924579" y="2038488"/>
              <a:ext cx="2087247" cy="424913"/>
            </a:xfrm>
            <a:prstGeom prst="flowChartAlternateProcess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5924579" y="2591550"/>
              <a:ext cx="2087247" cy="424913"/>
            </a:xfrm>
            <a:prstGeom prst="flowChartAlternateProcess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3"/>
            <p:cNvSpPr/>
            <p:nvPr/>
          </p:nvSpPr>
          <p:spPr>
            <a:xfrm>
              <a:off x="5924579" y="3144567"/>
              <a:ext cx="2087247" cy="424913"/>
            </a:xfrm>
            <a:prstGeom prst="flowChartAlternateProcess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3"/>
            <p:cNvSpPr txBox="1"/>
            <p:nvPr/>
          </p:nvSpPr>
          <p:spPr>
            <a:xfrm>
              <a:off x="3663156" y="929778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ESP32</a:t>
              </a:r>
              <a:endParaRPr sz="1100"/>
            </a:p>
          </p:txBody>
        </p:sp>
        <p:sp>
          <p:nvSpPr>
            <p:cNvPr id="192" name="Google Shape;192;p33"/>
            <p:cNvSpPr txBox="1"/>
            <p:nvPr/>
          </p:nvSpPr>
          <p:spPr>
            <a:xfrm>
              <a:off x="3663156" y="1484121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Mini sensor de presença e movimento PIR</a:t>
              </a:r>
              <a:endParaRPr sz="1100"/>
            </a:p>
          </p:txBody>
        </p:sp>
        <p:sp>
          <p:nvSpPr>
            <p:cNvPr id="193" name="Google Shape;193;p33"/>
            <p:cNvSpPr txBox="1"/>
            <p:nvPr/>
          </p:nvSpPr>
          <p:spPr>
            <a:xfrm>
              <a:off x="3663156" y="2038465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Hc-Sr04</a:t>
              </a:r>
              <a:endParaRPr sz="1100"/>
            </a:p>
          </p:txBody>
        </p:sp>
        <p:sp>
          <p:nvSpPr>
            <p:cNvPr id="194" name="Google Shape;194;p33"/>
            <p:cNvSpPr txBox="1"/>
            <p:nvPr/>
          </p:nvSpPr>
          <p:spPr>
            <a:xfrm>
              <a:off x="3663156" y="2590244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LED Difuso 5mm Vermelho</a:t>
              </a:r>
              <a:endParaRPr sz="1100"/>
            </a:p>
          </p:txBody>
        </p:sp>
        <p:sp>
          <p:nvSpPr>
            <p:cNvPr id="195" name="Google Shape;195;p33"/>
            <p:cNvSpPr txBox="1"/>
            <p:nvPr/>
          </p:nvSpPr>
          <p:spPr>
            <a:xfrm>
              <a:off x="3663156" y="3144587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>
                  <a:solidFill>
                    <a:schemeClr val="dk1"/>
                  </a:solidFill>
                </a:rPr>
                <a:t>LED Difuso 5mm Verde</a:t>
              </a:r>
              <a:endParaRPr sz="1100"/>
            </a:p>
          </p:txBody>
        </p:sp>
        <p:sp>
          <p:nvSpPr>
            <p:cNvPr id="196" name="Google Shape;196;p33"/>
            <p:cNvSpPr/>
            <p:nvPr/>
          </p:nvSpPr>
          <p:spPr>
            <a:xfrm>
              <a:off x="3663149" y="378036"/>
              <a:ext cx="2087247" cy="424913"/>
            </a:xfrm>
            <a:prstGeom prst="flowChartAlternateProcess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</a:rPr>
                <a:t>Componentes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97" name="Google Shape;197;p33"/>
            <p:cNvSpPr/>
            <p:nvPr/>
          </p:nvSpPr>
          <p:spPr>
            <a:xfrm>
              <a:off x="5924579" y="379318"/>
              <a:ext cx="2087247" cy="424913"/>
            </a:xfrm>
            <a:prstGeom prst="flowChartAlternateProcess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</a:rPr>
                <a:t>Preço</a:t>
              </a: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198" name="Google Shape;198;p33"/>
            <p:cNvSpPr txBox="1"/>
            <p:nvPr/>
          </p:nvSpPr>
          <p:spPr>
            <a:xfrm>
              <a:off x="5935716" y="931060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R$ 69,00</a:t>
              </a:r>
              <a:endParaRPr sz="1100"/>
            </a:p>
          </p:txBody>
        </p:sp>
        <p:sp>
          <p:nvSpPr>
            <p:cNvPr id="199" name="Google Shape;199;p33"/>
            <p:cNvSpPr txBox="1"/>
            <p:nvPr/>
          </p:nvSpPr>
          <p:spPr>
            <a:xfrm>
              <a:off x="5935716" y="1484776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R$ 14,63</a:t>
              </a:r>
              <a:endParaRPr sz="1100"/>
            </a:p>
          </p:txBody>
        </p:sp>
        <p:sp>
          <p:nvSpPr>
            <p:cNvPr id="200" name="Google Shape;200;p33"/>
            <p:cNvSpPr txBox="1"/>
            <p:nvPr/>
          </p:nvSpPr>
          <p:spPr>
            <a:xfrm>
              <a:off x="5935716" y="2038151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R$ 22,87</a:t>
              </a:r>
              <a:endParaRPr sz="1100"/>
            </a:p>
          </p:txBody>
        </p:sp>
        <p:sp>
          <p:nvSpPr>
            <p:cNvPr id="201" name="Google Shape;201;p33"/>
            <p:cNvSpPr txBox="1"/>
            <p:nvPr/>
          </p:nvSpPr>
          <p:spPr>
            <a:xfrm>
              <a:off x="5935716" y="2591348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R$ 00,27</a:t>
              </a:r>
              <a:endParaRPr sz="1100"/>
            </a:p>
          </p:txBody>
        </p:sp>
        <p:sp>
          <p:nvSpPr>
            <p:cNvPr id="202" name="Google Shape;202;p33"/>
            <p:cNvSpPr txBox="1"/>
            <p:nvPr/>
          </p:nvSpPr>
          <p:spPr>
            <a:xfrm>
              <a:off x="5935716" y="3144532"/>
              <a:ext cx="2064987" cy="42753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R$ </a:t>
              </a:r>
              <a:r>
                <a:rPr lang="en" sz="1100">
                  <a:solidFill>
                    <a:schemeClr val="dk1"/>
                  </a:solidFill>
                </a:rPr>
                <a:t>00,28</a:t>
              </a:r>
              <a:endParaRPr sz="1100"/>
            </a:p>
          </p:txBody>
        </p:sp>
        <p:grpSp>
          <p:nvGrpSpPr>
            <p:cNvPr id="203" name="Google Shape;203;p33"/>
            <p:cNvGrpSpPr/>
            <p:nvPr/>
          </p:nvGrpSpPr>
          <p:grpSpPr>
            <a:xfrm>
              <a:off x="6177010" y="452841"/>
              <a:ext cx="148355" cy="277885"/>
              <a:chOff x="2691950" y="776025"/>
              <a:chExt cx="2217875" cy="4154327"/>
            </a:xfrm>
          </p:grpSpPr>
          <p:sp>
            <p:nvSpPr>
              <p:cNvPr id="204" name="Google Shape;204;p33"/>
              <p:cNvSpPr/>
              <p:nvPr/>
            </p:nvSpPr>
            <p:spPr>
              <a:xfrm>
                <a:off x="2691950" y="776025"/>
                <a:ext cx="2217875" cy="4153675"/>
              </a:xfrm>
              <a:custGeom>
                <a:rect b="b" l="l" r="r" t="t"/>
                <a:pathLst>
                  <a:path extrusionOk="0" h="166147" w="88715">
                    <a:moveTo>
                      <a:pt x="39245" y="0"/>
                    </a:moveTo>
                    <a:cubicBezTo>
                      <a:pt x="38542" y="0"/>
                      <a:pt x="37764" y="221"/>
                      <a:pt x="36944" y="694"/>
                    </a:cubicBezTo>
                    <a:cubicBezTo>
                      <a:pt x="33734" y="2555"/>
                      <a:pt x="31050" y="7487"/>
                      <a:pt x="31050" y="11783"/>
                    </a:cubicBezTo>
                    <a:lnTo>
                      <a:pt x="31050" y="15521"/>
                    </a:lnTo>
                    <a:cubicBezTo>
                      <a:pt x="14316" y="26982"/>
                      <a:pt x="2947" y="46757"/>
                      <a:pt x="2947" y="65865"/>
                    </a:cubicBezTo>
                    <a:cubicBezTo>
                      <a:pt x="2947" y="76163"/>
                      <a:pt x="5320" y="82398"/>
                      <a:pt x="10252" y="85423"/>
                    </a:cubicBezTo>
                    <a:lnTo>
                      <a:pt x="10252" y="85438"/>
                    </a:lnTo>
                    <a:cubicBezTo>
                      <a:pt x="10252" y="85438"/>
                      <a:pt x="27762" y="96496"/>
                      <a:pt x="31593" y="97163"/>
                    </a:cubicBezTo>
                    <a:lnTo>
                      <a:pt x="31593" y="121265"/>
                    </a:lnTo>
                    <a:cubicBezTo>
                      <a:pt x="28313" y="122363"/>
                      <a:pt x="25272" y="122862"/>
                      <a:pt x="22353" y="122862"/>
                    </a:cubicBezTo>
                    <a:cubicBezTo>
                      <a:pt x="18718" y="122862"/>
                      <a:pt x="15272" y="122089"/>
                      <a:pt x="11788" y="120738"/>
                    </a:cubicBezTo>
                    <a:cubicBezTo>
                      <a:pt x="11346" y="120534"/>
                      <a:pt x="10850" y="120433"/>
                      <a:pt x="10321" y="120433"/>
                    </a:cubicBezTo>
                    <a:cubicBezTo>
                      <a:pt x="9401" y="120433"/>
                      <a:pt x="8381" y="120737"/>
                      <a:pt x="7367" y="121327"/>
                    </a:cubicBezTo>
                    <a:cubicBezTo>
                      <a:pt x="3211" y="123716"/>
                      <a:pt x="0" y="129858"/>
                      <a:pt x="0" y="135394"/>
                    </a:cubicBezTo>
                    <a:cubicBezTo>
                      <a:pt x="0" y="138047"/>
                      <a:pt x="667" y="139846"/>
                      <a:pt x="1861" y="140916"/>
                    </a:cubicBezTo>
                    <a:cubicBezTo>
                      <a:pt x="1861" y="140916"/>
                      <a:pt x="19310" y="151618"/>
                      <a:pt x="21109" y="152005"/>
                    </a:cubicBezTo>
                    <a:cubicBezTo>
                      <a:pt x="24459" y="153215"/>
                      <a:pt x="28010" y="153851"/>
                      <a:pt x="31578" y="153866"/>
                    </a:cubicBezTo>
                    <a:cubicBezTo>
                      <a:pt x="31981" y="154797"/>
                      <a:pt x="32601" y="155448"/>
                      <a:pt x="33377" y="155774"/>
                    </a:cubicBezTo>
                    <a:cubicBezTo>
                      <a:pt x="33377" y="155774"/>
                      <a:pt x="50592" y="165778"/>
                      <a:pt x="50778" y="165871"/>
                    </a:cubicBezTo>
                    <a:lnTo>
                      <a:pt x="50794" y="165886"/>
                    </a:lnTo>
                    <a:cubicBezTo>
                      <a:pt x="51179" y="166058"/>
                      <a:pt x="51603" y="166146"/>
                      <a:pt x="52055" y="166146"/>
                    </a:cubicBezTo>
                    <a:cubicBezTo>
                      <a:pt x="52787" y="166146"/>
                      <a:pt x="53595" y="165916"/>
                      <a:pt x="54439" y="165437"/>
                    </a:cubicBezTo>
                    <a:cubicBezTo>
                      <a:pt x="57665" y="163575"/>
                      <a:pt x="60193" y="158721"/>
                      <a:pt x="60193" y="154425"/>
                    </a:cubicBezTo>
                    <a:lnTo>
                      <a:pt x="60193" y="143739"/>
                    </a:lnTo>
                    <a:cubicBezTo>
                      <a:pt x="77207" y="131781"/>
                      <a:pt x="88715" y="112099"/>
                      <a:pt x="88715" y="92464"/>
                    </a:cubicBezTo>
                    <a:cubicBezTo>
                      <a:pt x="88715" y="83050"/>
                      <a:pt x="86605" y="76846"/>
                      <a:pt x="82015" y="73573"/>
                    </a:cubicBezTo>
                    <a:lnTo>
                      <a:pt x="81984" y="73558"/>
                    </a:lnTo>
                    <a:cubicBezTo>
                      <a:pt x="81332" y="73092"/>
                      <a:pt x="64691" y="63570"/>
                      <a:pt x="64691" y="63570"/>
                    </a:cubicBezTo>
                    <a:cubicBezTo>
                      <a:pt x="63186" y="62484"/>
                      <a:pt x="61465" y="61708"/>
                      <a:pt x="59665" y="61290"/>
                    </a:cubicBezTo>
                    <a:lnTo>
                      <a:pt x="59665" y="38180"/>
                    </a:lnTo>
                    <a:cubicBezTo>
                      <a:pt x="61969" y="37575"/>
                      <a:pt x="64277" y="37288"/>
                      <a:pt x="66603" y="37288"/>
                    </a:cubicBezTo>
                    <a:cubicBezTo>
                      <a:pt x="68865" y="37288"/>
                      <a:pt x="71144" y="37559"/>
                      <a:pt x="73453" y="38072"/>
                    </a:cubicBezTo>
                    <a:cubicBezTo>
                      <a:pt x="73825" y="38154"/>
                      <a:pt x="74197" y="38195"/>
                      <a:pt x="74570" y="38195"/>
                    </a:cubicBezTo>
                    <a:cubicBezTo>
                      <a:pt x="75537" y="38195"/>
                      <a:pt x="76508" y="37918"/>
                      <a:pt x="77470" y="37358"/>
                    </a:cubicBezTo>
                    <a:cubicBezTo>
                      <a:pt x="81611" y="34970"/>
                      <a:pt x="84961" y="28751"/>
                      <a:pt x="84961" y="23214"/>
                    </a:cubicBezTo>
                    <a:cubicBezTo>
                      <a:pt x="84961" y="20375"/>
                      <a:pt x="84155" y="18731"/>
                      <a:pt x="82976" y="17816"/>
                    </a:cubicBezTo>
                    <a:lnTo>
                      <a:pt x="65202" y="7487"/>
                    </a:lnTo>
                    <a:cubicBezTo>
                      <a:pt x="64675" y="7146"/>
                      <a:pt x="64086" y="6929"/>
                      <a:pt x="63450" y="6820"/>
                    </a:cubicBezTo>
                    <a:cubicBezTo>
                      <a:pt x="61209" y="6233"/>
                      <a:pt x="58894" y="5919"/>
                      <a:pt x="56476" y="5919"/>
                    </a:cubicBezTo>
                    <a:cubicBezTo>
                      <a:pt x="54742" y="5919"/>
                      <a:pt x="52956" y="6080"/>
                      <a:pt x="51104" y="6417"/>
                    </a:cubicBezTo>
                    <a:lnTo>
                      <a:pt x="40666" y="353"/>
                    </a:lnTo>
                    <a:cubicBezTo>
                      <a:pt x="40244" y="122"/>
                      <a:pt x="39765" y="0"/>
                      <a:pt x="39245" y="0"/>
                    </a:cubicBezTo>
                    <a:close/>
                  </a:path>
                </a:pathLst>
              </a:custGeom>
              <a:solidFill>
                <a:srgbClr val="A3CEA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33"/>
              <p:cNvSpPr/>
              <p:nvPr/>
            </p:nvSpPr>
            <p:spPr>
              <a:xfrm>
                <a:off x="3128950" y="1029552"/>
                <a:ext cx="1780722" cy="3900800"/>
              </a:xfrm>
              <a:custGeom>
                <a:rect b="b" l="l" r="r" t="t"/>
                <a:pathLst>
                  <a:path extrusionOk="0" h="156032" w="71236">
                    <a:moveTo>
                      <a:pt x="31609" y="33085"/>
                    </a:moveTo>
                    <a:lnTo>
                      <a:pt x="31609" y="64678"/>
                    </a:lnTo>
                    <a:cubicBezTo>
                      <a:pt x="29954" y="64917"/>
                      <a:pt x="28499" y="65036"/>
                      <a:pt x="27223" y="65036"/>
                    </a:cubicBezTo>
                    <a:cubicBezTo>
                      <a:pt x="20544" y="65036"/>
                      <a:pt x="18752" y="61786"/>
                      <a:pt x="18752" y="55496"/>
                    </a:cubicBezTo>
                    <a:cubicBezTo>
                      <a:pt x="18752" y="47649"/>
                      <a:pt x="23032" y="39087"/>
                      <a:pt x="31609" y="33085"/>
                    </a:cubicBezTo>
                    <a:close/>
                    <a:moveTo>
                      <a:pt x="46920" y="82950"/>
                    </a:moveTo>
                    <a:cubicBezTo>
                      <a:pt x="53436" y="82950"/>
                      <a:pt x="55447" y="86207"/>
                      <a:pt x="55447" y="92704"/>
                    </a:cubicBezTo>
                    <a:cubicBezTo>
                      <a:pt x="55447" y="101265"/>
                      <a:pt x="50763" y="109687"/>
                      <a:pt x="42186" y="115891"/>
                    </a:cubicBezTo>
                    <a:lnTo>
                      <a:pt x="42186" y="83398"/>
                    </a:lnTo>
                    <a:lnTo>
                      <a:pt x="42186" y="83383"/>
                    </a:lnTo>
                    <a:cubicBezTo>
                      <a:pt x="43979" y="83094"/>
                      <a:pt x="45549" y="82950"/>
                      <a:pt x="46920" y="82950"/>
                    </a:cubicBezTo>
                    <a:close/>
                    <a:moveTo>
                      <a:pt x="39273" y="1"/>
                    </a:moveTo>
                    <a:cubicBezTo>
                      <a:pt x="38567" y="1"/>
                      <a:pt x="37786" y="226"/>
                      <a:pt x="36960" y="701"/>
                    </a:cubicBezTo>
                    <a:cubicBezTo>
                      <a:pt x="33749" y="2562"/>
                      <a:pt x="31066" y="7510"/>
                      <a:pt x="31066" y="11790"/>
                    </a:cubicBezTo>
                    <a:lnTo>
                      <a:pt x="31066" y="15528"/>
                    </a:lnTo>
                    <a:cubicBezTo>
                      <a:pt x="14331" y="26974"/>
                      <a:pt x="2947" y="46764"/>
                      <a:pt x="2947" y="65872"/>
                    </a:cubicBezTo>
                    <a:cubicBezTo>
                      <a:pt x="2947" y="81424"/>
                      <a:pt x="8356" y="87699"/>
                      <a:pt x="19790" y="87699"/>
                    </a:cubicBezTo>
                    <a:cubicBezTo>
                      <a:pt x="23191" y="87699"/>
                      <a:pt x="27125" y="87143"/>
                      <a:pt x="31609" y="86112"/>
                    </a:cubicBezTo>
                    <a:lnTo>
                      <a:pt x="31609" y="121288"/>
                    </a:lnTo>
                    <a:cubicBezTo>
                      <a:pt x="28328" y="122386"/>
                      <a:pt x="25287" y="122885"/>
                      <a:pt x="22367" y="122885"/>
                    </a:cubicBezTo>
                    <a:cubicBezTo>
                      <a:pt x="18730" y="122885"/>
                      <a:pt x="15281" y="122111"/>
                      <a:pt x="11788" y="120761"/>
                    </a:cubicBezTo>
                    <a:cubicBezTo>
                      <a:pt x="11351" y="120557"/>
                      <a:pt x="10859" y="120456"/>
                      <a:pt x="10332" y="120456"/>
                    </a:cubicBezTo>
                    <a:cubicBezTo>
                      <a:pt x="9415" y="120456"/>
                      <a:pt x="8391" y="120759"/>
                      <a:pt x="7368" y="121350"/>
                    </a:cubicBezTo>
                    <a:cubicBezTo>
                      <a:pt x="3227" y="123739"/>
                      <a:pt x="1" y="129880"/>
                      <a:pt x="1" y="135417"/>
                    </a:cubicBezTo>
                    <a:cubicBezTo>
                      <a:pt x="1" y="139171"/>
                      <a:pt x="1350" y="141249"/>
                      <a:pt x="3630" y="141900"/>
                    </a:cubicBezTo>
                    <a:cubicBezTo>
                      <a:pt x="7029" y="143135"/>
                      <a:pt x="10616" y="143766"/>
                      <a:pt x="14371" y="143766"/>
                    </a:cubicBezTo>
                    <a:cubicBezTo>
                      <a:pt x="19628" y="143766"/>
                      <a:pt x="25212" y="142528"/>
                      <a:pt x="31066" y="139977"/>
                    </a:cubicBezTo>
                    <a:lnTo>
                      <a:pt x="31066" y="151051"/>
                    </a:lnTo>
                    <a:cubicBezTo>
                      <a:pt x="31066" y="154208"/>
                      <a:pt x="32525" y="156032"/>
                      <a:pt x="34579" y="156032"/>
                    </a:cubicBezTo>
                    <a:cubicBezTo>
                      <a:pt x="35310" y="156032"/>
                      <a:pt x="36117" y="155801"/>
                      <a:pt x="36960" y="155316"/>
                    </a:cubicBezTo>
                    <a:cubicBezTo>
                      <a:pt x="40170" y="153455"/>
                      <a:pt x="42714" y="148600"/>
                      <a:pt x="42714" y="144320"/>
                    </a:cubicBezTo>
                    <a:lnTo>
                      <a:pt x="42714" y="133603"/>
                    </a:lnTo>
                    <a:cubicBezTo>
                      <a:pt x="59728" y="121645"/>
                      <a:pt x="71236" y="101963"/>
                      <a:pt x="71236" y="82328"/>
                    </a:cubicBezTo>
                    <a:cubicBezTo>
                      <a:pt x="71236" y="67493"/>
                      <a:pt x="65991" y="60642"/>
                      <a:pt x="54124" y="60642"/>
                    </a:cubicBezTo>
                    <a:cubicBezTo>
                      <a:pt x="50705" y="60642"/>
                      <a:pt x="46737" y="61211"/>
                      <a:pt x="42186" y="62321"/>
                    </a:cubicBezTo>
                    <a:lnTo>
                      <a:pt x="42186" y="28044"/>
                    </a:lnTo>
                    <a:cubicBezTo>
                      <a:pt x="44490" y="27439"/>
                      <a:pt x="46798" y="27152"/>
                      <a:pt x="49124" y="27152"/>
                    </a:cubicBezTo>
                    <a:cubicBezTo>
                      <a:pt x="51386" y="27152"/>
                      <a:pt x="53665" y="27423"/>
                      <a:pt x="55974" y="27936"/>
                    </a:cubicBezTo>
                    <a:cubicBezTo>
                      <a:pt x="56348" y="28023"/>
                      <a:pt x="56722" y="28066"/>
                      <a:pt x="57098" y="28066"/>
                    </a:cubicBezTo>
                    <a:cubicBezTo>
                      <a:pt x="58063" y="28066"/>
                      <a:pt x="59031" y="27781"/>
                      <a:pt x="59991" y="27222"/>
                    </a:cubicBezTo>
                    <a:cubicBezTo>
                      <a:pt x="64148" y="24834"/>
                      <a:pt x="67498" y="18615"/>
                      <a:pt x="67498" y="13078"/>
                    </a:cubicBezTo>
                    <a:cubicBezTo>
                      <a:pt x="67498" y="8797"/>
                      <a:pt x="65621" y="7200"/>
                      <a:pt x="63481" y="6827"/>
                    </a:cubicBezTo>
                    <a:cubicBezTo>
                      <a:pt x="61236" y="6235"/>
                      <a:pt x="58924" y="5922"/>
                      <a:pt x="56509" y="5922"/>
                    </a:cubicBezTo>
                    <a:cubicBezTo>
                      <a:pt x="52284" y="5922"/>
                      <a:pt x="47747" y="6881"/>
                      <a:pt x="42714" y="8983"/>
                    </a:cubicBezTo>
                    <a:lnTo>
                      <a:pt x="42714" y="5059"/>
                    </a:lnTo>
                    <a:cubicBezTo>
                      <a:pt x="42714" y="1880"/>
                      <a:pt x="41311" y="1"/>
                      <a:pt x="39273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6" name="Google Shape;206;p33"/>
            <p:cNvGrpSpPr/>
            <p:nvPr/>
          </p:nvGrpSpPr>
          <p:grpSpPr>
            <a:xfrm>
              <a:off x="3763296" y="452855"/>
              <a:ext cx="240846" cy="277858"/>
              <a:chOff x="2503900" y="1255425"/>
              <a:chExt cx="397975" cy="459050"/>
            </a:xfrm>
          </p:grpSpPr>
          <p:sp>
            <p:nvSpPr>
              <p:cNvPr id="207" name="Google Shape;207;p33"/>
              <p:cNvSpPr/>
              <p:nvPr/>
            </p:nvSpPr>
            <p:spPr>
              <a:xfrm>
                <a:off x="2540275" y="1375950"/>
                <a:ext cx="67525" cy="166125"/>
              </a:xfrm>
              <a:custGeom>
                <a:rect b="b" l="l" r="r" t="t"/>
                <a:pathLst>
                  <a:path extrusionOk="0" h="6645" w="2701">
                    <a:moveTo>
                      <a:pt x="0" y="0"/>
                    </a:moveTo>
                    <a:lnTo>
                      <a:pt x="0" y="4313"/>
                    </a:lnTo>
                    <a:cubicBezTo>
                      <a:pt x="0" y="4962"/>
                      <a:pt x="368" y="5540"/>
                      <a:pt x="877" y="5838"/>
                    </a:cubicBezTo>
                    <a:lnTo>
                      <a:pt x="2350" y="6645"/>
                    </a:lnTo>
                    <a:lnTo>
                      <a:pt x="2700" y="6066"/>
                    </a:lnTo>
                    <a:lnTo>
                      <a:pt x="1245" y="5260"/>
                    </a:lnTo>
                    <a:cubicBezTo>
                      <a:pt x="877" y="5032"/>
                      <a:pt x="737" y="4664"/>
                      <a:pt x="737" y="4313"/>
                    </a:cubicBezTo>
                    <a:lnTo>
                      <a:pt x="737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8" name="Google Shape;208;p33"/>
              <p:cNvSpPr/>
              <p:nvPr/>
            </p:nvSpPr>
            <p:spPr>
              <a:xfrm>
                <a:off x="2574900" y="1530650"/>
                <a:ext cx="91625" cy="111100"/>
              </a:xfrm>
              <a:custGeom>
                <a:rect b="b" l="l" r="r" t="t"/>
                <a:pathLst>
                  <a:path extrusionOk="0" h="4444" w="3665">
                    <a:moveTo>
                      <a:pt x="1878" y="1"/>
                    </a:moveTo>
                    <a:cubicBezTo>
                      <a:pt x="1723" y="1"/>
                      <a:pt x="1578" y="54"/>
                      <a:pt x="1473" y="159"/>
                    </a:cubicBezTo>
                    <a:lnTo>
                      <a:pt x="439" y="755"/>
                    </a:lnTo>
                    <a:cubicBezTo>
                      <a:pt x="158" y="895"/>
                      <a:pt x="0" y="1263"/>
                      <a:pt x="0" y="1772"/>
                    </a:cubicBezTo>
                    <a:cubicBezTo>
                      <a:pt x="0" y="2718"/>
                      <a:pt x="596" y="3893"/>
                      <a:pt x="1245" y="4261"/>
                    </a:cubicBezTo>
                    <a:cubicBezTo>
                      <a:pt x="1478" y="4395"/>
                      <a:pt x="1655" y="4443"/>
                      <a:pt x="1807" y="4443"/>
                    </a:cubicBezTo>
                    <a:cubicBezTo>
                      <a:pt x="1895" y="4443"/>
                      <a:pt x="1974" y="4427"/>
                      <a:pt x="2051" y="4401"/>
                    </a:cubicBezTo>
                    <a:cubicBezTo>
                      <a:pt x="2122" y="4331"/>
                      <a:pt x="2122" y="4331"/>
                      <a:pt x="2192" y="4331"/>
                    </a:cubicBezTo>
                    <a:lnTo>
                      <a:pt x="3226" y="3665"/>
                    </a:lnTo>
                    <a:cubicBezTo>
                      <a:pt x="3507" y="3525"/>
                      <a:pt x="3664" y="3157"/>
                      <a:pt x="3664" y="2648"/>
                    </a:cubicBezTo>
                    <a:cubicBezTo>
                      <a:pt x="3664" y="1702"/>
                      <a:pt x="3068" y="597"/>
                      <a:pt x="2350" y="159"/>
                    </a:cubicBezTo>
                    <a:cubicBezTo>
                      <a:pt x="2201" y="54"/>
                      <a:pt x="2034" y="1"/>
                      <a:pt x="1878" y="1"/>
                    </a:cubicBezTo>
                    <a:close/>
                  </a:path>
                </a:pathLst>
              </a:custGeom>
              <a:solidFill>
                <a:srgbClr val="54433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9" name="Google Shape;209;p33"/>
              <p:cNvSpPr/>
              <p:nvPr/>
            </p:nvSpPr>
            <p:spPr>
              <a:xfrm>
                <a:off x="2701125" y="1603275"/>
                <a:ext cx="91200" cy="111200"/>
              </a:xfrm>
              <a:custGeom>
                <a:rect b="b" l="l" r="r" t="t"/>
                <a:pathLst>
                  <a:path extrusionOk="0" h="4448" w="3648">
                    <a:moveTo>
                      <a:pt x="1878" y="1"/>
                    </a:moveTo>
                    <a:cubicBezTo>
                      <a:pt x="1747" y="1"/>
                      <a:pt x="1629" y="40"/>
                      <a:pt x="1526" y="111"/>
                    </a:cubicBezTo>
                    <a:lnTo>
                      <a:pt x="509" y="760"/>
                    </a:lnTo>
                    <a:cubicBezTo>
                      <a:pt x="211" y="918"/>
                      <a:pt x="0" y="1268"/>
                      <a:pt x="0" y="1794"/>
                    </a:cubicBezTo>
                    <a:cubicBezTo>
                      <a:pt x="0" y="2741"/>
                      <a:pt x="579" y="3828"/>
                      <a:pt x="1315" y="4266"/>
                    </a:cubicBezTo>
                    <a:cubicBezTo>
                      <a:pt x="1478" y="4391"/>
                      <a:pt x="1635" y="4447"/>
                      <a:pt x="1782" y="4447"/>
                    </a:cubicBezTo>
                    <a:cubicBezTo>
                      <a:pt x="1904" y="4447"/>
                      <a:pt x="2018" y="4408"/>
                      <a:pt x="2122" y="4337"/>
                    </a:cubicBezTo>
                    <a:lnTo>
                      <a:pt x="2192" y="4337"/>
                    </a:lnTo>
                    <a:lnTo>
                      <a:pt x="3209" y="3688"/>
                    </a:lnTo>
                    <a:cubicBezTo>
                      <a:pt x="3507" y="3548"/>
                      <a:pt x="3647" y="3179"/>
                      <a:pt x="3647" y="2671"/>
                    </a:cubicBezTo>
                    <a:cubicBezTo>
                      <a:pt x="3647" y="1707"/>
                      <a:pt x="3068" y="620"/>
                      <a:pt x="2402" y="182"/>
                    </a:cubicBezTo>
                    <a:cubicBezTo>
                      <a:pt x="2211" y="57"/>
                      <a:pt x="2035" y="1"/>
                      <a:pt x="1878" y="1"/>
                    </a:cubicBezTo>
                    <a:close/>
                  </a:path>
                </a:pathLst>
              </a:custGeom>
              <a:solidFill>
                <a:srgbClr val="54433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33"/>
              <p:cNvSpPr/>
              <p:nvPr/>
            </p:nvSpPr>
            <p:spPr>
              <a:xfrm>
                <a:off x="2571400" y="1358575"/>
                <a:ext cx="330475" cy="343800"/>
              </a:xfrm>
              <a:custGeom>
                <a:rect b="b" l="l" r="r" t="t"/>
                <a:pathLst>
                  <a:path extrusionOk="0" h="13752" w="13219">
                    <a:moveTo>
                      <a:pt x="5960" y="1"/>
                    </a:moveTo>
                    <a:cubicBezTo>
                      <a:pt x="5611" y="1"/>
                      <a:pt x="5266" y="114"/>
                      <a:pt x="4961" y="327"/>
                    </a:cubicBezTo>
                    <a:lnTo>
                      <a:pt x="877" y="2659"/>
                    </a:lnTo>
                    <a:cubicBezTo>
                      <a:pt x="806" y="2729"/>
                      <a:pt x="806" y="2729"/>
                      <a:pt x="736" y="2817"/>
                    </a:cubicBezTo>
                    <a:cubicBezTo>
                      <a:pt x="298" y="3097"/>
                      <a:pt x="0" y="3535"/>
                      <a:pt x="0" y="4131"/>
                    </a:cubicBezTo>
                    <a:lnTo>
                      <a:pt x="0" y="8357"/>
                    </a:lnTo>
                    <a:cubicBezTo>
                      <a:pt x="0" y="8725"/>
                      <a:pt x="140" y="9023"/>
                      <a:pt x="438" y="9163"/>
                    </a:cubicBezTo>
                    <a:lnTo>
                      <a:pt x="8257" y="13686"/>
                    </a:lnTo>
                    <a:cubicBezTo>
                      <a:pt x="8328" y="13730"/>
                      <a:pt x="8402" y="13752"/>
                      <a:pt x="8477" y="13752"/>
                    </a:cubicBezTo>
                    <a:cubicBezTo>
                      <a:pt x="8551" y="13752"/>
                      <a:pt x="8626" y="13730"/>
                      <a:pt x="8696" y="13686"/>
                    </a:cubicBezTo>
                    <a:lnTo>
                      <a:pt x="12938" y="11214"/>
                    </a:lnTo>
                    <a:cubicBezTo>
                      <a:pt x="13079" y="11056"/>
                      <a:pt x="13219" y="10986"/>
                      <a:pt x="13219" y="10846"/>
                    </a:cubicBezTo>
                    <a:lnTo>
                      <a:pt x="13219" y="9093"/>
                    </a:lnTo>
                    <a:cubicBezTo>
                      <a:pt x="13219" y="8725"/>
                      <a:pt x="13079" y="8286"/>
                      <a:pt x="12851" y="7988"/>
                    </a:cubicBezTo>
                    <a:lnTo>
                      <a:pt x="10887" y="5516"/>
                    </a:lnTo>
                    <a:lnTo>
                      <a:pt x="10519" y="3833"/>
                    </a:lnTo>
                    <a:cubicBezTo>
                      <a:pt x="10309" y="2729"/>
                      <a:pt x="9642" y="1852"/>
                      <a:pt x="8696" y="1274"/>
                    </a:cubicBezTo>
                    <a:lnTo>
                      <a:pt x="6715" y="187"/>
                    </a:lnTo>
                    <a:cubicBezTo>
                      <a:pt x="6471" y="61"/>
                      <a:pt x="6214" y="1"/>
                      <a:pt x="5960" y="1"/>
                    </a:cubicBezTo>
                    <a:close/>
                  </a:path>
                </a:pathLst>
              </a:custGeom>
              <a:solidFill>
                <a:srgbClr val="66B7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33"/>
              <p:cNvSpPr/>
              <p:nvPr/>
            </p:nvSpPr>
            <p:spPr>
              <a:xfrm>
                <a:off x="2571400" y="1421775"/>
                <a:ext cx="220925" cy="280275"/>
              </a:xfrm>
              <a:custGeom>
                <a:rect b="b" l="l" r="r" t="t"/>
                <a:pathLst>
                  <a:path extrusionOk="0" h="11211" w="8837">
                    <a:moveTo>
                      <a:pt x="1618" y="0"/>
                    </a:moveTo>
                    <a:cubicBezTo>
                      <a:pt x="765" y="0"/>
                      <a:pt x="0" y="654"/>
                      <a:pt x="0" y="1603"/>
                    </a:cubicBezTo>
                    <a:lnTo>
                      <a:pt x="0" y="5829"/>
                    </a:lnTo>
                    <a:cubicBezTo>
                      <a:pt x="0" y="6197"/>
                      <a:pt x="140" y="6495"/>
                      <a:pt x="438" y="6635"/>
                    </a:cubicBezTo>
                    <a:lnTo>
                      <a:pt x="8257" y="11158"/>
                    </a:lnTo>
                    <a:cubicBezTo>
                      <a:pt x="8327" y="11195"/>
                      <a:pt x="8395" y="11211"/>
                      <a:pt x="8460" y="11211"/>
                    </a:cubicBezTo>
                    <a:cubicBezTo>
                      <a:pt x="8671" y="11211"/>
                      <a:pt x="8836" y="11039"/>
                      <a:pt x="8836" y="10878"/>
                    </a:cubicBezTo>
                    <a:lnTo>
                      <a:pt x="8836" y="9125"/>
                    </a:lnTo>
                    <a:cubicBezTo>
                      <a:pt x="8836" y="8686"/>
                      <a:pt x="8696" y="8318"/>
                      <a:pt x="8468" y="8020"/>
                    </a:cubicBezTo>
                    <a:lnTo>
                      <a:pt x="6574" y="5548"/>
                    </a:lnTo>
                    <a:lnTo>
                      <a:pt x="6136" y="3865"/>
                    </a:lnTo>
                    <a:cubicBezTo>
                      <a:pt x="5926" y="2761"/>
                      <a:pt x="5260" y="1884"/>
                      <a:pt x="4313" y="1305"/>
                    </a:cubicBezTo>
                    <a:lnTo>
                      <a:pt x="2419" y="201"/>
                    </a:lnTo>
                    <a:cubicBezTo>
                      <a:pt x="2157" y="64"/>
                      <a:pt x="1883" y="0"/>
                      <a:pt x="16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33"/>
              <p:cNvSpPr/>
              <p:nvPr/>
            </p:nvSpPr>
            <p:spPr>
              <a:xfrm>
                <a:off x="2757675" y="1516625"/>
                <a:ext cx="129750" cy="113125"/>
              </a:xfrm>
              <a:custGeom>
                <a:rect b="b" l="l" r="r" t="t"/>
                <a:pathLst>
                  <a:path extrusionOk="0" h="4525" w="5190">
                    <a:moveTo>
                      <a:pt x="3296" y="1"/>
                    </a:moveTo>
                    <a:lnTo>
                      <a:pt x="0" y="1964"/>
                    </a:lnTo>
                    <a:lnTo>
                      <a:pt x="1543" y="3946"/>
                    </a:lnTo>
                    <a:cubicBezTo>
                      <a:pt x="1683" y="4086"/>
                      <a:pt x="1753" y="4296"/>
                      <a:pt x="1823" y="4524"/>
                    </a:cubicBezTo>
                    <a:lnTo>
                      <a:pt x="5189" y="2631"/>
                    </a:lnTo>
                    <a:cubicBezTo>
                      <a:pt x="5119" y="2403"/>
                      <a:pt x="4961" y="2192"/>
                      <a:pt x="4821" y="1964"/>
                    </a:cubicBezTo>
                    <a:lnTo>
                      <a:pt x="3296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33"/>
              <p:cNvSpPr/>
              <p:nvPr/>
            </p:nvSpPr>
            <p:spPr>
              <a:xfrm>
                <a:off x="2721275" y="1425025"/>
                <a:ext cx="109600" cy="128025"/>
              </a:xfrm>
              <a:custGeom>
                <a:rect b="b" l="l" r="r" t="t"/>
                <a:pathLst>
                  <a:path extrusionOk="0" h="5121" w="4384">
                    <a:moveTo>
                      <a:pt x="3279" y="1"/>
                    </a:moveTo>
                    <a:lnTo>
                      <a:pt x="1" y="1912"/>
                    </a:lnTo>
                    <a:cubicBezTo>
                      <a:pt x="369" y="2350"/>
                      <a:pt x="579" y="2858"/>
                      <a:pt x="720" y="3367"/>
                    </a:cubicBezTo>
                    <a:lnTo>
                      <a:pt x="1088" y="5120"/>
                    </a:lnTo>
                    <a:lnTo>
                      <a:pt x="4384" y="3227"/>
                    </a:lnTo>
                    <a:lnTo>
                      <a:pt x="4016" y="1473"/>
                    </a:lnTo>
                    <a:cubicBezTo>
                      <a:pt x="3875" y="948"/>
                      <a:pt x="3647" y="439"/>
                      <a:pt x="327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4" name="Google Shape;214;p33"/>
              <p:cNvSpPr/>
              <p:nvPr/>
            </p:nvSpPr>
            <p:spPr>
              <a:xfrm>
                <a:off x="2701125" y="1619750"/>
                <a:ext cx="65775" cy="94475"/>
              </a:xfrm>
              <a:custGeom>
                <a:rect b="b" l="l" r="r" t="t"/>
                <a:pathLst>
                  <a:path extrusionOk="0" h="3779" w="2631">
                    <a:moveTo>
                      <a:pt x="773" y="1"/>
                    </a:moveTo>
                    <a:cubicBezTo>
                      <a:pt x="314" y="1"/>
                      <a:pt x="0" y="426"/>
                      <a:pt x="0" y="1135"/>
                    </a:cubicBezTo>
                    <a:cubicBezTo>
                      <a:pt x="0" y="2082"/>
                      <a:pt x="579" y="3169"/>
                      <a:pt x="1315" y="3607"/>
                    </a:cubicBezTo>
                    <a:cubicBezTo>
                      <a:pt x="1510" y="3723"/>
                      <a:pt x="1694" y="3778"/>
                      <a:pt x="1859" y="3778"/>
                    </a:cubicBezTo>
                    <a:cubicBezTo>
                      <a:pt x="2317" y="3778"/>
                      <a:pt x="2630" y="3357"/>
                      <a:pt x="2630" y="2661"/>
                    </a:cubicBezTo>
                    <a:cubicBezTo>
                      <a:pt x="2630" y="1714"/>
                      <a:pt x="2052" y="609"/>
                      <a:pt x="1315" y="171"/>
                    </a:cubicBezTo>
                    <a:cubicBezTo>
                      <a:pt x="1121" y="56"/>
                      <a:pt x="938" y="1"/>
                      <a:pt x="7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5" name="Google Shape;215;p33"/>
              <p:cNvSpPr/>
              <p:nvPr/>
            </p:nvSpPr>
            <p:spPr>
              <a:xfrm>
                <a:off x="2715575" y="1641400"/>
                <a:ext cx="34650" cy="51350"/>
              </a:xfrm>
              <a:custGeom>
                <a:rect b="b" l="l" r="r" t="t"/>
                <a:pathLst>
                  <a:path extrusionOk="0" h="2054" w="1386">
                    <a:moveTo>
                      <a:pt x="414" y="1"/>
                    </a:moveTo>
                    <a:cubicBezTo>
                      <a:pt x="159" y="1"/>
                      <a:pt x="1" y="250"/>
                      <a:pt x="1" y="620"/>
                    </a:cubicBezTo>
                    <a:cubicBezTo>
                      <a:pt x="1" y="1146"/>
                      <a:pt x="299" y="1725"/>
                      <a:pt x="737" y="1935"/>
                    </a:cubicBezTo>
                    <a:cubicBezTo>
                      <a:pt x="838" y="2017"/>
                      <a:pt x="933" y="2054"/>
                      <a:pt x="1017" y="2054"/>
                    </a:cubicBezTo>
                    <a:cubicBezTo>
                      <a:pt x="1238" y="2054"/>
                      <a:pt x="1386" y="1795"/>
                      <a:pt x="1386" y="1427"/>
                    </a:cubicBezTo>
                    <a:cubicBezTo>
                      <a:pt x="1386" y="918"/>
                      <a:pt x="1105" y="340"/>
                      <a:pt x="737" y="112"/>
                    </a:cubicBezTo>
                    <a:cubicBezTo>
                      <a:pt x="618" y="35"/>
                      <a:pt x="509" y="1"/>
                      <a:pt x="414" y="1"/>
                    </a:cubicBezTo>
                    <a:close/>
                  </a:path>
                </a:pathLst>
              </a:custGeom>
              <a:solidFill>
                <a:srgbClr val="DFD7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33"/>
              <p:cNvSpPr/>
              <p:nvPr/>
            </p:nvSpPr>
            <p:spPr>
              <a:xfrm>
                <a:off x="2721275" y="1657525"/>
                <a:ext cx="18000" cy="25875"/>
              </a:xfrm>
              <a:custGeom>
                <a:rect b="b" l="l" r="r" t="t"/>
                <a:pathLst>
                  <a:path extrusionOk="0" h="1035" w="720">
                    <a:moveTo>
                      <a:pt x="203" y="0"/>
                    </a:moveTo>
                    <a:cubicBezTo>
                      <a:pt x="75" y="0"/>
                      <a:pt x="1" y="139"/>
                      <a:pt x="1" y="343"/>
                    </a:cubicBezTo>
                    <a:cubicBezTo>
                      <a:pt x="1" y="571"/>
                      <a:pt x="141" y="852"/>
                      <a:pt x="369" y="1009"/>
                    </a:cubicBezTo>
                    <a:cubicBezTo>
                      <a:pt x="402" y="1026"/>
                      <a:pt x="438" y="1035"/>
                      <a:pt x="475" y="1035"/>
                    </a:cubicBezTo>
                    <a:cubicBezTo>
                      <a:pt x="596" y="1035"/>
                      <a:pt x="720" y="940"/>
                      <a:pt x="720" y="711"/>
                    </a:cubicBezTo>
                    <a:cubicBezTo>
                      <a:pt x="720" y="501"/>
                      <a:pt x="509" y="133"/>
                      <a:pt x="369" y="63"/>
                    </a:cubicBezTo>
                    <a:cubicBezTo>
                      <a:pt x="307" y="20"/>
                      <a:pt x="251" y="0"/>
                      <a:pt x="20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33"/>
              <p:cNvSpPr/>
              <p:nvPr/>
            </p:nvSpPr>
            <p:spPr>
              <a:xfrm>
                <a:off x="2574900" y="1547000"/>
                <a:ext cx="64000" cy="94450"/>
              </a:xfrm>
              <a:custGeom>
                <a:rect b="b" l="l" r="r" t="t"/>
                <a:pathLst>
                  <a:path extrusionOk="0" h="3778" w="2560">
                    <a:moveTo>
                      <a:pt x="751" y="0"/>
                    </a:moveTo>
                    <a:cubicBezTo>
                      <a:pt x="323" y="0"/>
                      <a:pt x="0" y="422"/>
                      <a:pt x="0" y="1118"/>
                    </a:cubicBezTo>
                    <a:cubicBezTo>
                      <a:pt x="0" y="2064"/>
                      <a:pt x="596" y="3239"/>
                      <a:pt x="1245" y="3607"/>
                    </a:cubicBezTo>
                    <a:cubicBezTo>
                      <a:pt x="1439" y="3723"/>
                      <a:pt x="1623" y="3777"/>
                      <a:pt x="1787" y="3777"/>
                    </a:cubicBezTo>
                    <a:cubicBezTo>
                      <a:pt x="2246" y="3777"/>
                      <a:pt x="2560" y="3353"/>
                      <a:pt x="2560" y="2643"/>
                    </a:cubicBezTo>
                    <a:cubicBezTo>
                      <a:pt x="2560" y="1696"/>
                      <a:pt x="1981" y="609"/>
                      <a:pt x="1245" y="171"/>
                    </a:cubicBezTo>
                    <a:cubicBezTo>
                      <a:pt x="1073" y="55"/>
                      <a:pt x="905" y="0"/>
                      <a:pt x="75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33"/>
              <p:cNvSpPr/>
              <p:nvPr/>
            </p:nvSpPr>
            <p:spPr>
              <a:xfrm>
                <a:off x="2589800" y="1569200"/>
                <a:ext cx="34650" cy="51350"/>
              </a:xfrm>
              <a:custGeom>
                <a:rect b="b" l="l" r="r" t="t"/>
                <a:pathLst>
                  <a:path extrusionOk="0" h="2054" w="1386">
                    <a:moveTo>
                      <a:pt x="380" y="1"/>
                    </a:moveTo>
                    <a:cubicBezTo>
                      <a:pt x="153" y="1"/>
                      <a:pt x="0" y="223"/>
                      <a:pt x="0" y="598"/>
                    </a:cubicBezTo>
                    <a:cubicBezTo>
                      <a:pt x="0" y="1106"/>
                      <a:pt x="281" y="1685"/>
                      <a:pt x="649" y="1983"/>
                    </a:cubicBezTo>
                    <a:cubicBezTo>
                      <a:pt x="749" y="2031"/>
                      <a:pt x="842" y="2053"/>
                      <a:pt x="925" y="2053"/>
                    </a:cubicBezTo>
                    <a:cubicBezTo>
                      <a:pt x="1208" y="2053"/>
                      <a:pt x="1385" y="1797"/>
                      <a:pt x="1385" y="1404"/>
                    </a:cubicBezTo>
                    <a:cubicBezTo>
                      <a:pt x="1385" y="878"/>
                      <a:pt x="1087" y="300"/>
                      <a:pt x="649" y="89"/>
                    </a:cubicBezTo>
                    <a:cubicBezTo>
                      <a:pt x="552" y="29"/>
                      <a:pt x="461" y="1"/>
                      <a:pt x="380" y="1"/>
                    </a:cubicBezTo>
                    <a:close/>
                  </a:path>
                </a:pathLst>
              </a:custGeom>
              <a:solidFill>
                <a:srgbClr val="DFD7D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9" name="Google Shape;219;p33"/>
              <p:cNvSpPr/>
              <p:nvPr/>
            </p:nvSpPr>
            <p:spPr>
              <a:xfrm>
                <a:off x="2593300" y="1584525"/>
                <a:ext cx="18425" cy="26425"/>
              </a:xfrm>
              <a:custGeom>
                <a:rect b="b" l="l" r="r" t="t"/>
                <a:pathLst>
                  <a:path extrusionOk="0" h="1057" w="737">
                    <a:moveTo>
                      <a:pt x="244" y="0"/>
                    </a:moveTo>
                    <a:cubicBezTo>
                      <a:pt x="124" y="0"/>
                      <a:pt x="1" y="134"/>
                      <a:pt x="1" y="353"/>
                    </a:cubicBezTo>
                    <a:cubicBezTo>
                      <a:pt x="1" y="563"/>
                      <a:pt x="229" y="932"/>
                      <a:pt x="369" y="1002"/>
                    </a:cubicBezTo>
                    <a:cubicBezTo>
                      <a:pt x="425" y="1039"/>
                      <a:pt x="477" y="1056"/>
                      <a:pt x="523" y="1056"/>
                    </a:cubicBezTo>
                    <a:cubicBezTo>
                      <a:pt x="652" y="1056"/>
                      <a:pt x="737" y="923"/>
                      <a:pt x="737" y="704"/>
                    </a:cubicBezTo>
                    <a:cubicBezTo>
                      <a:pt x="737" y="493"/>
                      <a:pt x="579" y="195"/>
                      <a:pt x="369" y="55"/>
                    </a:cubicBezTo>
                    <a:cubicBezTo>
                      <a:pt x="332" y="18"/>
                      <a:pt x="288" y="0"/>
                      <a:pt x="2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0" name="Google Shape;220;p33"/>
              <p:cNvSpPr/>
              <p:nvPr/>
            </p:nvSpPr>
            <p:spPr>
              <a:xfrm>
                <a:off x="2648100" y="1452650"/>
                <a:ext cx="74950" cy="114850"/>
              </a:xfrm>
              <a:custGeom>
                <a:rect b="b" l="l" r="r" t="t"/>
                <a:pathLst>
                  <a:path extrusionOk="0" h="4594" w="2998">
                    <a:moveTo>
                      <a:pt x="0" y="0"/>
                    </a:moveTo>
                    <a:lnTo>
                      <a:pt x="0" y="2840"/>
                    </a:lnTo>
                    <a:lnTo>
                      <a:pt x="2998" y="4594"/>
                    </a:lnTo>
                    <a:lnTo>
                      <a:pt x="2928" y="4453"/>
                    </a:lnTo>
                    <a:lnTo>
                      <a:pt x="2560" y="2700"/>
                    </a:lnTo>
                    <a:cubicBezTo>
                      <a:pt x="2332" y="1824"/>
                      <a:pt x="1753" y="1017"/>
                      <a:pt x="947" y="57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33"/>
              <p:cNvSpPr/>
              <p:nvPr/>
            </p:nvSpPr>
            <p:spPr>
              <a:xfrm>
                <a:off x="2585850" y="1436000"/>
                <a:ext cx="51300" cy="80650"/>
              </a:xfrm>
              <a:custGeom>
                <a:rect b="b" l="l" r="r" t="t"/>
                <a:pathLst>
                  <a:path extrusionOk="0" h="3226" w="2052">
                    <a:moveTo>
                      <a:pt x="1035" y="0"/>
                    </a:moveTo>
                    <a:cubicBezTo>
                      <a:pt x="527" y="0"/>
                      <a:pt x="1" y="368"/>
                      <a:pt x="1" y="1034"/>
                    </a:cubicBezTo>
                    <a:lnTo>
                      <a:pt x="1" y="1981"/>
                    </a:lnTo>
                    <a:lnTo>
                      <a:pt x="2052" y="3226"/>
                    </a:lnTo>
                    <a:lnTo>
                      <a:pt x="2052" y="438"/>
                    </a:lnTo>
                    <a:lnTo>
                      <a:pt x="1543" y="158"/>
                    </a:lnTo>
                    <a:cubicBezTo>
                      <a:pt x="1403" y="0"/>
                      <a:pt x="1175" y="0"/>
                      <a:pt x="10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33"/>
              <p:cNvSpPr/>
              <p:nvPr/>
            </p:nvSpPr>
            <p:spPr>
              <a:xfrm>
                <a:off x="2796225" y="1633225"/>
                <a:ext cx="18000" cy="27625"/>
              </a:xfrm>
              <a:custGeom>
                <a:rect b="b" l="l" r="r" t="t"/>
                <a:pathLst>
                  <a:path extrusionOk="0" h="1105" w="720">
                    <a:moveTo>
                      <a:pt x="720" y="0"/>
                    </a:moveTo>
                    <a:lnTo>
                      <a:pt x="1" y="439"/>
                    </a:lnTo>
                    <a:lnTo>
                      <a:pt x="1" y="1105"/>
                    </a:lnTo>
                    <a:lnTo>
                      <a:pt x="720" y="667"/>
                    </a:lnTo>
                    <a:lnTo>
                      <a:pt x="72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3" name="Google Shape;223;p33"/>
              <p:cNvSpPr/>
              <p:nvPr/>
            </p:nvSpPr>
            <p:spPr>
              <a:xfrm>
                <a:off x="2878200" y="1585875"/>
                <a:ext cx="20175" cy="27200"/>
              </a:xfrm>
              <a:custGeom>
                <a:rect b="b" l="l" r="r" t="t"/>
                <a:pathLst>
                  <a:path extrusionOk="0" h="1088" w="807">
                    <a:moveTo>
                      <a:pt x="807" y="1"/>
                    </a:moveTo>
                    <a:lnTo>
                      <a:pt x="0" y="439"/>
                    </a:lnTo>
                    <a:lnTo>
                      <a:pt x="0" y="1088"/>
                    </a:lnTo>
                    <a:lnTo>
                      <a:pt x="807" y="650"/>
                    </a:lnTo>
                    <a:lnTo>
                      <a:pt x="807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4" name="Google Shape;224;p33"/>
              <p:cNvSpPr/>
              <p:nvPr/>
            </p:nvSpPr>
            <p:spPr>
              <a:xfrm>
                <a:off x="2648100" y="1523650"/>
                <a:ext cx="74950" cy="109600"/>
              </a:xfrm>
              <a:custGeom>
                <a:rect b="b" l="l" r="r" t="t"/>
                <a:pathLst>
                  <a:path extrusionOk="0" h="4384" w="2998">
                    <a:moveTo>
                      <a:pt x="0" y="0"/>
                    </a:moveTo>
                    <a:lnTo>
                      <a:pt x="0" y="3367"/>
                    </a:lnTo>
                    <a:lnTo>
                      <a:pt x="1823" y="4383"/>
                    </a:lnTo>
                    <a:cubicBezTo>
                      <a:pt x="1968" y="3723"/>
                      <a:pt x="2351" y="3358"/>
                      <a:pt x="2861" y="3358"/>
                    </a:cubicBezTo>
                    <a:cubicBezTo>
                      <a:pt x="2906" y="3358"/>
                      <a:pt x="2951" y="3361"/>
                      <a:pt x="2998" y="3367"/>
                    </a:cubicBezTo>
                    <a:lnTo>
                      <a:pt x="2998" y="175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66B7C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33"/>
              <p:cNvSpPr/>
              <p:nvPr/>
            </p:nvSpPr>
            <p:spPr>
              <a:xfrm>
                <a:off x="2664750" y="1560475"/>
                <a:ext cx="34650" cy="49100"/>
              </a:xfrm>
              <a:custGeom>
                <a:rect b="b" l="l" r="r" t="t"/>
                <a:pathLst>
                  <a:path extrusionOk="0" h="1964" w="1386">
                    <a:moveTo>
                      <a:pt x="1087" y="0"/>
                    </a:moveTo>
                    <a:lnTo>
                      <a:pt x="0" y="649"/>
                    </a:lnTo>
                    <a:lnTo>
                      <a:pt x="579" y="1227"/>
                    </a:lnTo>
                    <a:lnTo>
                      <a:pt x="141" y="1964"/>
                    </a:lnTo>
                    <a:lnTo>
                      <a:pt x="141" y="1964"/>
                    </a:lnTo>
                    <a:lnTo>
                      <a:pt x="1385" y="1315"/>
                    </a:lnTo>
                    <a:lnTo>
                      <a:pt x="789" y="649"/>
                    </a:lnTo>
                    <a:lnTo>
                      <a:pt x="108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33"/>
              <p:cNvSpPr/>
              <p:nvPr/>
            </p:nvSpPr>
            <p:spPr>
              <a:xfrm>
                <a:off x="2503900" y="1283025"/>
                <a:ext cx="85925" cy="117925"/>
              </a:xfrm>
              <a:custGeom>
                <a:rect b="b" l="l" r="r" t="t"/>
                <a:pathLst>
                  <a:path extrusionOk="0" h="4717" w="3437">
                    <a:moveTo>
                      <a:pt x="2560" y="1"/>
                    </a:moveTo>
                    <a:cubicBezTo>
                      <a:pt x="2542" y="1"/>
                      <a:pt x="2525" y="18"/>
                      <a:pt x="2490" y="53"/>
                    </a:cubicBezTo>
                    <a:lnTo>
                      <a:pt x="211" y="1298"/>
                    </a:lnTo>
                    <a:cubicBezTo>
                      <a:pt x="140" y="1368"/>
                      <a:pt x="0" y="1596"/>
                      <a:pt x="0" y="1736"/>
                    </a:cubicBezTo>
                    <a:cubicBezTo>
                      <a:pt x="0" y="1894"/>
                      <a:pt x="70" y="1964"/>
                      <a:pt x="70" y="1964"/>
                    </a:cubicBezTo>
                    <a:lnTo>
                      <a:pt x="298" y="2104"/>
                    </a:lnTo>
                    <a:lnTo>
                      <a:pt x="298" y="3717"/>
                    </a:lnTo>
                    <a:cubicBezTo>
                      <a:pt x="298" y="3998"/>
                      <a:pt x="368" y="4156"/>
                      <a:pt x="509" y="4226"/>
                    </a:cubicBezTo>
                    <a:lnTo>
                      <a:pt x="509" y="4296"/>
                    </a:lnTo>
                    <a:lnTo>
                      <a:pt x="1245" y="4664"/>
                    </a:lnTo>
                    <a:cubicBezTo>
                      <a:pt x="1315" y="4699"/>
                      <a:pt x="1368" y="4717"/>
                      <a:pt x="1431" y="4717"/>
                    </a:cubicBezTo>
                    <a:cubicBezTo>
                      <a:pt x="1495" y="4717"/>
                      <a:pt x="1569" y="4699"/>
                      <a:pt x="1683" y="4664"/>
                    </a:cubicBezTo>
                    <a:lnTo>
                      <a:pt x="2490" y="4156"/>
                    </a:lnTo>
                    <a:cubicBezTo>
                      <a:pt x="2840" y="3928"/>
                      <a:pt x="3138" y="3419"/>
                      <a:pt x="3138" y="2911"/>
                    </a:cubicBezTo>
                    <a:lnTo>
                      <a:pt x="3138" y="1088"/>
                    </a:lnTo>
                    <a:cubicBezTo>
                      <a:pt x="3279" y="1017"/>
                      <a:pt x="3436" y="789"/>
                      <a:pt x="3436" y="649"/>
                    </a:cubicBezTo>
                    <a:cubicBezTo>
                      <a:pt x="3436" y="491"/>
                      <a:pt x="3366" y="421"/>
                      <a:pt x="3279" y="421"/>
                    </a:cubicBezTo>
                    <a:lnTo>
                      <a:pt x="2630" y="53"/>
                    </a:lnTo>
                    <a:cubicBezTo>
                      <a:pt x="2595" y="18"/>
                      <a:pt x="2577" y="1"/>
                      <a:pt x="25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33"/>
              <p:cNvSpPr/>
              <p:nvPr/>
            </p:nvSpPr>
            <p:spPr>
              <a:xfrm>
                <a:off x="2529300" y="1310200"/>
                <a:ext cx="53075" cy="90525"/>
              </a:xfrm>
              <a:custGeom>
                <a:rect b="b" l="l" r="r" t="t"/>
                <a:pathLst>
                  <a:path extrusionOk="0" h="3621" w="2123">
                    <a:moveTo>
                      <a:pt x="2122" y="1"/>
                    </a:moveTo>
                    <a:lnTo>
                      <a:pt x="1" y="1245"/>
                    </a:lnTo>
                    <a:lnTo>
                      <a:pt x="1" y="3069"/>
                    </a:lnTo>
                    <a:cubicBezTo>
                      <a:pt x="1" y="3416"/>
                      <a:pt x="188" y="3620"/>
                      <a:pt x="449" y="3620"/>
                    </a:cubicBezTo>
                    <a:cubicBezTo>
                      <a:pt x="517" y="3620"/>
                      <a:pt x="591" y="3606"/>
                      <a:pt x="667" y="3577"/>
                    </a:cubicBezTo>
                    <a:lnTo>
                      <a:pt x="1474" y="3069"/>
                    </a:lnTo>
                    <a:cubicBezTo>
                      <a:pt x="1824" y="2841"/>
                      <a:pt x="2122" y="2332"/>
                      <a:pt x="2122" y="1824"/>
                    </a:cubicBezTo>
                    <a:lnTo>
                      <a:pt x="2122" y="1"/>
                    </a:ln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8" name="Google Shape;228;p33"/>
              <p:cNvSpPr/>
              <p:nvPr/>
            </p:nvSpPr>
            <p:spPr>
              <a:xfrm>
                <a:off x="2503900" y="1283025"/>
                <a:ext cx="81975" cy="60075"/>
              </a:xfrm>
              <a:custGeom>
                <a:rect b="b" l="l" r="r" t="t"/>
                <a:pathLst>
                  <a:path extrusionOk="0" h="2403" w="3279">
                    <a:moveTo>
                      <a:pt x="2560" y="1"/>
                    </a:moveTo>
                    <a:cubicBezTo>
                      <a:pt x="2542" y="1"/>
                      <a:pt x="2525" y="18"/>
                      <a:pt x="2490" y="53"/>
                    </a:cubicBezTo>
                    <a:lnTo>
                      <a:pt x="211" y="1298"/>
                    </a:lnTo>
                    <a:cubicBezTo>
                      <a:pt x="140" y="1368"/>
                      <a:pt x="0" y="1596"/>
                      <a:pt x="0" y="1736"/>
                    </a:cubicBezTo>
                    <a:cubicBezTo>
                      <a:pt x="0" y="1894"/>
                      <a:pt x="70" y="1964"/>
                      <a:pt x="70" y="1964"/>
                    </a:cubicBezTo>
                    <a:lnTo>
                      <a:pt x="807" y="2402"/>
                    </a:lnTo>
                    <a:cubicBezTo>
                      <a:pt x="807" y="2402"/>
                      <a:pt x="736" y="2332"/>
                      <a:pt x="736" y="2174"/>
                    </a:cubicBezTo>
                    <a:cubicBezTo>
                      <a:pt x="736" y="2034"/>
                      <a:pt x="807" y="1806"/>
                      <a:pt x="947" y="1736"/>
                    </a:cubicBezTo>
                    <a:lnTo>
                      <a:pt x="3138" y="421"/>
                    </a:lnTo>
                    <a:lnTo>
                      <a:pt x="3279" y="421"/>
                    </a:lnTo>
                    <a:lnTo>
                      <a:pt x="2630" y="53"/>
                    </a:lnTo>
                    <a:cubicBezTo>
                      <a:pt x="2595" y="18"/>
                      <a:pt x="2577" y="1"/>
                      <a:pt x="2560" y="1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9" name="Google Shape;229;p33"/>
              <p:cNvSpPr/>
              <p:nvPr/>
            </p:nvSpPr>
            <p:spPr>
              <a:xfrm>
                <a:off x="2518350" y="1275575"/>
                <a:ext cx="18425" cy="46925"/>
              </a:xfrm>
              <a:custGeom>
                <a:rect b="b" l="l" r="r" t="t"/>
                <a:pathLst>
                  <a:path extrusionOk="0" h="1877" w="737">
                    <a:moveTo>
                      <a:pt x="369" y="0"/>
                    </a:moveTo>
                    <a:cubicBezTo>
                      <a:pt x="158" y="0"/>
                      <a:pt x="1" y="141"/>
                      <a:pt x="1" y="351"/>
                    </a:cubicBezTo>
                    <a:lnTo>
                      <a:pt x="1" y="1666"/>
                    </a:lnTo>
                    <a:cubicBezTo>
                      <a:pt x="1" y="1754"/>
                      <a:pt x="1" y="1754"/>
                      <a:pt x="71" y="1824"/>
                    </a:cubicBezTo>
                    <a:cubicBezTo>
                      <a:pt x="150" y="1859"/>
                      <a:pt x="242" y="1876"/>
                      <a:pt x="334" y="1876"/>
                    </a:cubicBezTo>
                    <a:cubicBezTo>
                      <a:pt x="426" y="1876"/>
                      <a:pt x="518" y="1859"/>
                      <a:pt x="597" y="1824"/>
                    </a:cubicBezTo>
                    <a:cubicBezTo>
                      <a:pt x="667" y="1754"/>
                      <a:pt x="737" y="1666"/>
                      <a:pt x="737" y="1596"/>
                    </a:cubicBezTo>
                    <a:lnTo>
                      <a:pt x="737" y="351"/>
                    </a:lnTo>
                    <a:cubicBezTo>
                      <a:pt x="737" y="141"/>
                      <a:pt x="597" y="0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33"/>
              <p:cNvSpPr/>
              <p:nvPr/>
            </p:nvSpPr>
            <p:spPr>
              <a:xfrm>
                <a:off x="2552975" y="1255425"/>
                <a:ext cx="18450" cy="46900"/>
              </a:xfrm>
              <a:custGeom>
                <a:rect b="b" l="l" r="r" t="t"/>
                <a:pathLst>
                  <a:path extrusionOk="0" h="1876" w="738">
                    <a:moveTo>
                      <a:pt x="369" y="0"/>
                    </a:moveTo>
                    <a:cubicBezTo>
                      <a:pt x="158" y="0"/>
                      <a:pt x="1" y="140"/>
                      <a:pt x="1" y="368"/>
                    </a:cubicBezTo>
                    <a:lnTo>
                      <a:pt x="1" y="1683"/>
                    </a:lnTo>
                    <a:cubicBezTo>
                      <a:pt x="1" y="1753"/>
                      <a:pt x="1" y="1823"/>
                      <a:pt x="88" y="1823"/>
                    </a:cubicBezTo>
                    <a:cubicBezTo>
                      <a:pt x="158" y="1858"/>
                      <a:pt x="246" y="1876"/>
                      <a:pt x="336" y="1876"/>
                    </a:cubicBezTo>
                    <a:cubicBezTo>
                      <a:pt x="426" y="1876"/>
                      <a:pt x="518" y="1858"/>
                      <a:pt x="597" y="1823"/>
                    </a:cubicBezTo>
                    <a:cubicBezTo>
                      <a:pt x="737" y="1753"/>
                      <a:pt x="737" y="1683"/>
                      <a:pt x="737" y="1595"/>
                    </a:cubicBezTo>
                    <a:lnTo>
                      <a:pt x="737" y="368"/>
                    </a:lnTo>
                    <a:cubicBezTo>
                      <a:pt x="737" y="140"/>
                      <a:pt x="597" y="0"/>
                      <a:pt x="36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33"/>
              <p:cNvSpPr/>
              <p:nvPr/>
            </p:nvSpPr>
            <p:spPr>
              <a:xfrm>
                <a:off x="2540275" y="1332125"/>
                <a:ext cx="29375" cy="20900"/>
              </a:xfrm>
              <a:custGeom>
                <a:rect b="b" l="l" r="r" t="t"/>
                <a:pathLst>
                  <a:path extrusionOk="0" h="836" w="1175">
                    <a:moveTo>
                      <a:pt x="1105" y="0"/>
                    </a:moveTo>
                    <a:lnTo>
                      <a:pt x="158" y="579"/>
                    </a:lnTo>
                    <a:cubicBezTo>
                      <a:pt x="70" y="579"/>
                      <a:pt x="0" y="649"/>
                      <a:pt x="0" y="719"/>
                    </a:cubicBezTo>
                    <a:cubicBezTo>
                      <a:pt x="0" y="781"/>
                      <a:pt x="36" y="835"/>
                      <a:pt x="88" y="835"/>
                    </a:cubicBezTo>
                    <a:cubicBezTo>
                      <a:pt x="109" y="835"/>
                      <a:pt x="133" y="827"/>
                      <a:pt x="158" y="807"/>
                    </a:cubicBezTo>
                    <a:lnTo>
                      <a:pt x="1105" y="281"/>
                    </a:lnTo>
                    <a:cubicBezTo>
                      <a:pt x="1175" y="210"/>
                      <a:pt x="1175" y="140"/>
                      <a:pt x="1175" y="70"/>
                    </a:cubicBezTo>
                    <a:cubicBezTo>
                      <a:pt x="1175" y="0"/>
                      <a:pt x="1175" y="0"/>
                      <a:pt x="11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33"/>
              <p:cNvSpPr/>
              <p:nvPr/>
            </p:nvSpPr>
            <p:spPr>
              <a:xfrm>
                <a:off x="2540275" y="1346575"/>
                <a:ext cx="29375" cy="20925"/>
              </a:xfrm>
              <a:custGeom>
                <a:rect b="b" l="l" r="r" t="t"/>
                <a:pathLst>
                  <a:path extrusionOk="0" h="837" w="1175">
                    <a:moveTo>
                      <a:pt x="1105" y="1"/>
                    </a:moveTo>
                    <a:lnTo>
                      <a:pt x="158" y="579"/>
                    </a:lnTo>
                    <a:cubicBezTo>
                      <a:pt x="70" y="579"/>
                      <a:pt x="0" y="667"/>
                      <a:pt x="0" y="737"/>
                    </a:cubicBezTo>
                    <a:cubicBezTo>
                      <a:pt x="0" y="787"/>
                      <a:pt x="35" y="836"/>
                      <a:pt x="87" y="836"/>
                    </a:cubicBezTo>
                    <a:cubicBezTo>
                      <a:pt x="108" y="836"/>
                      <a:pt x="132" y="828"/>
                      <a:pt x="158" y="807"/>
                    </a:cubicBezTo>
                    <a:lnTo>
                      <a:pt x="1105" y="299"/>
                    </a:lnTo>
                    <a:cubicBezTo>
                      <a:pt x="1175" y="229"/>
                      <a:pt x="1175" y="141"/>
                      <a:pt x="1175" y="71"/>
                    </a:cubicBezTo>
                    <a:cubicBezTo>
                      <a:pt x="1175" y="1"/>
                      <a:pt x="1175" y="1"/>
                      <a:pt x="11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33" name="Google Shape;233;p33"/>
            <p:cNvSpPr/>
            <p:nvPr/>
          </p:nvSpPr>
          <p:spPr>
            <a:xfrm>
              <a:off x="3651976" y="4260667"/>
              <a:ext cx="4359600" cy="424800"/>
            </a:xfrm>
            <a:prstGeom prst="flowChartAlternateProcess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</a:rPr>
                <a:t>Preço Total: R$ 110,82</a:t>
              </a:r>
              <a:endParaRPr>
                <a:solidFill>
                  <a:schemeClr val="lt1"/>
                </a:solidFill>
              </a:endParaRPr>
            </a:p>
          </p:txBody>
        </p:sp>
        <p:grpSp>
          <p:nvGrpSpPr>
            <p:cNvPr id="234" name="Google Shape;234;p33"/>
            <p:cNvGrpSpPr/>
            <p:nvPr/>
          </p:nvGrpSpPr>
          <p:grpSpPr>
            <a:xfrm>
              <a:off x="3780573" y="4290958"/>
              <a:ext cx="330445" cy="364474"/>
              <a:chOff x="5632825" y="2177675"/>
              <a:chExt cx="335750" cy="370325"/>
            </a:xfrm>
          </p:grpSpPr>
          <p:sp>
            <p:nvSpPr>
              <p:cNvPr id="235" name="Google Shape;235;p33"/>
              <p:cNvSpPr/>
              <p:nvPr/>
            </p:nvSpPr>
            <p:spPr>
              <a:xfrm>
                <a:off x="5633050" y="2262200"/>
                <a:ext cx="335525" cy="285800"/>
              </a:xfrm>
              <a:custGeom>
                <a:rect b="b" l="l" r="r" t="t"/>
                <a:pathLst>
                  <a:path extrusionOk="0" h="11432" w="13421">
                    <a:moveTo>
                      <a:pt x="6987" y="0"/>
                    </a:moveTo>
                    <a:cubicBezTo>
                      <a:pt x="5945" y="0"/>
                      <a:pt x="4876" y="270"/>
                      <a:pt x="3892" y="836"/>
                    </a:cubicBezTo>
                    <a:cubicBezTo>
                      <a:pt x="1049" y="2477"/>
                      <a:pt x="0" y="5999"/>
                      <a:pt x="1555" y="8697"/>
                    </a:cubicBezTo>
                    <a:cubicBezTo>
                      <a:pt x="2574" y="10458"/>
                      <a:pt x="4456" y="11431"/>
                      <a:pt x="6434" y="11431"/>
                    </a:cubicBezTo>
                    <a:cubicBezTo>
                      <a:pt x="7476" y="11431"/>
                      <a:pt x="8545" y="11161"/>
                      <a:pt x="9528" y="10595"/>
                    </a:cubicBezTo>
                    <a:cubicBezTo>
                      <a:pt x="12381" y="8955"/>
                      <a:pt x="13420" y="5432"/>
                      <a:pt x="11874" y="2734"/>
                    </a:cubicBezTo>
                    <a:cubicBezTo>
                      <a:pt x="10849" y="973"/>
                      <a:pt x="8966" y="0"/>
                      <a:pt x="6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33"/>
              <p:cNvSpPr/>
              <p:nvPr/>
            </p:nvSpPr>
            <p:spPr>
              <a:xfrm>
                <a:off x="5632825" y="2262450"/>
                <a:ext cx="228575" cy="236725"/>
              </a:xfrm>
              <a:custGeom>
                <a:rect b="b" l="l" r="r" t="t"/>
                <a:pathLst>
                  <a:path extrusionOk="0" h="9469" w="9143">
                    <a:moveTo>
                      <a:pt x="6995" y="1"/>
                    </a:moveTo>
                    <a:cubicBezTo>
                      <a:pt x="5930" y="1"/>
                      <a:pt x="4666" y="384"/>
                      <a:pt x="3901" y="826"/>
                    </a:cubicBezTo>
                    <a:cubicBezTo>
                      <a:pt x="1049" y="2475"/>
                      <a:pt x="1" y="5989"/>
                      <a:pt x="1564" y="8687"/>
                    </a:cubicBezTo>
                    <a:cubicBezTo>
                      <a:pt x="1719" y="8962"/>
                      <a:pt x="1908" y="9228"/>
                      <a:pt x="2114" y="9469"/>
                    </a:cubicBezTo>
                    <a:cubicBezTo>
                      <a:pt x="1874" y="7261"/>
                      <a:pt x="2999" y="4967"/>
                      <a:pt x="5147" y="3721"/>
                    </a:cubicBezTo>
                    <a:cubicBezTo>
                      <a:pt x="6401" y="2991"/>
                      <a:pt x="9142" y="2733"/>
                      <a:pt x="8876" y="1135"/>
                    </a:cubicBezTo>
                    <a:cubicBezTo>
                      <a:pt x="8730" y="303"/>
                      <a:pt x="7941" y="1"/>
                      <a:pt x="699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33"/>
              <p:cNvSpPr/>
              <p:nvPr/>
            </p:nvSpPr>
            <p:spPr>
              <a:xfrm>
                <a:off x="5708875" y="2177675"/>
                <a:ext cx="157525" cy="156275"/>
              </a:xfrm>
              <a:custGeom>
                <a:rect b="b" l="l" r="r" t="t"/>
                <a:pathLst>
                  <a:path extrusionOk="0" h="6251" w="6301">
                    <a:moveTo>
                      <a:pt x="5168" y="1"/>
                    </a:moveTo>
                    <a:cubicBezTo>
                      <a:pt x="4898" y="1"/>
                      <a:pt x="4623" y="107"/>
                      <a:pt x="4408" y="351"/>
                    </a:cubicBezTo>
                    <a:cubicBezTo>
                      <a:pt x="4261" y="512"/>
                      <a:pt x="4061" y="598"/>
                      <a:pt x="3858" y="598"/>
                    </a:cubicBezTo>
                    <a:cubicBezTo>
                      <a:pt x="3726" y="598"/>
                      <a:pt x="3593" y="562"/>
                      <a:pt x="3471" y="488"/>
                    </a:cubicBezTo>
                    <a:cubicBezTo>
                      <a:pt x="3317" y="396"/>
                      <a:pt x="3149" y="353"/>
                      <a:pt x="2984" y="353"/>
                    </a:cubicBezTo>
                    <a:cubicBezTo>
                      <a:pt x="2607" y="353"/>
                      <a:pt x="2246" y="578"/>
                      <a:pt x="2096" y="961"/>
                    </a:cubicBezTo>
                    <a:lnTo>
                      <a:pt x="1796" y="1760"/>
                    </a:lnTo>
                    <a:cubicBezTo>
                      <a:pt x="1701" y="2000"/>
                      <a:pt x="1495" y="2172"/>
                      <a:pt x="1237" y="2223"/>
                    </a:cubicBezTo>
                    <a:lnTo>
                      <a:pt x="1134" y="2241"/>
                    </a:lnTo>
                    <a:cubicBezTo>
                      <a:pt x="413" y="2378"/>
                      <a:pt x="0" y="3143"/>
                      <a:pt x="275" y="3821"/>
                    </a:cubicBezTo>
                    <a:lnTo>
                      <a:pt x="885" y="5342"/>
                    </a:lnTo>
                    <a:cubicBezTo>
                      <a:pt x="997" y="5583"/>
                      <a:pt x="1186" y="5789"/>
                      <a:pt x="1426" y="5909"/>
                    </a:cubicBezTo>
                    <a:cubicBezTo>
                      <a:pt x="1823" y="6139"/>
                      <a:pt x="2351" y="6250"/>
                      <a:pt x="2905" y="6250"/>
                    </a:cubicBezTo>
                    <a:cubicBezTo>
                      <a:pt x="3575" y="6250"/>
                      <a:pt x="4282" y="6087"/>
                      <a:pt x="4837" y="5772"/>
                    </a:cubicBezTo>
                    <a:cubicBezTo>
                      <a:pt x="5387" y="5454"/>
                      <a:pt x="5662" y="5050"/>
                      <a:pt x="5671" y="4663"/>
                    </a:cubicBezTo>
                    <a:lnTo>
                      <a:pt x="6195" y="1184"/>
                    </a:lnTo>
                    <a:cubicBezTo>
                      <a:pt x="6300" y="492"/>
                      <a:pt x="5746" y="1"/>
                      <a:pt x="516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33"/>
              <p:cNvSpPr/>
              <p:nvPr/>
            </p:nvSpPr>
            <p:spPr>
              <a:xfrm>
                <a:off x="5729275" y="2287600"/>
                <a:ext cx="122450" cy="46400"/>
              </a:xfrm>
              <a:custGeom>
                <a:rect b="b" l="l" r="r" t="t"/>
                <a:pathLst>
                  <a:path extrusionOk="0" h="1856" w="4898">
                    <a:moveTo>
                      <a:pt x="4897" y="0"/>
                    </a:moveTo>
                    <a:lnTo>
                      <a:pt x="4897" y="0"/>
                    </a:lnTo>
                    <a:cubicBezTo>
                      <a:pt x="4700" y="284"/>
                      <a:pt x="4434" y="516"/>
                      <a:pt x="4133" y="679"/>
                    </a:cubicBezTo>
                    <a:cubicBezTo>
                      <a:pt x="3491" y="1054"/>
                      <a:pt x="2665" y="1244"/>
                      <a:pt x="1882" y="1244"/>
                    </a:cubicBezTo>
                    <a:cubicBezTo>
                      <a:pt x="1228" y="1244"/>
                      <a:pt x="603" y="1112"/>
                      <a:pt x="138" y="842"/>
                    </a:cubicBezTo>
                    <a:cubicBezTo>
                      <a:pt x="86" y="816"/>
                      <a:pt x="43" y="790"/>
                      <a:pt x="0" y="765"/>
                    </a:cubicBezTo>
                    <a:lnTo>
                      <a:pt x="0" y="765"/>
                    </a:lnTo>
                    <a:lnTo>
                      <a:pt x="78" y="945"/>
                    </a:lnTo>
                    <a:cubicBezTo>
                      <a:pt x="181" y="1186"/>
                      <a:pt x="370" y="1392"/>
                      <a:pt x="610" y="1512"/>
                    </a:cubicBezTo>
                    <a:cubicBezTo>
                      <a:pt x="1009" y="1743"/>
                      <a:pt x="1543" y="1856"/>
                      <a:pt x="2101" y="1856"/>
                    </a:cubicBezTo>
                    <a:cubicBezTo>
                      <a:pt x="2771" y="1856"/>
                      <a:pt x="3477" y="1693"/>
                      <a:pt x="4030" y="1375"/>
                    </a:cubicBezTo>
                    <a:cubicBezTo>
                      <a:pt x="4571" y="1057"/>
                      <a:pt x="4855" y="653"/>
                      <a:pt x="4863" y="275"/>
                    </a:cubicBezTo>
                    <a:lnTo>
                      <a:pt x="4897" y="0"/>
                    </a:lnTo>
                    <a:close/>
                  </a:path>
                </a:pathLst>
              </a:custGeom>
              <a:solidFill>
                <a:srgbClr val="335F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9" name="Google Shape;239;p33"/>
              <p:cNvSpPr/>
              <p:nvPr/>
            </p:nvSpPr>
            <p:spPr>
              <a:xfrm>
                <a:off x="5849125" y="2344700"/>
                <a:ext cx="64450" cy="120875"/>
              </a:xfrm>
              <a:custGeom>
                <a:rect b="b" l="l" r="r" t="t"/>
                <a:pathLst>
                  <a:path extrusionOk="0" h="4835" w="2578">
                    <a:moveTo>
                      <a:pt x="756" y="1092"/>
                    </a:moveTo>
                    <a:lnTo>
                      <a:pt x="1040" y="2055"/>
                    </a:lnTo>
                    <a:cubicBezTo>
                      <a:pt x="938" y="2101"/>
                      <a:pt x="858" y="2123"/>
                      <a:pt x="794" y="2123"/>
                    </a:cubicBezTo>
                    <a:cubicBezTo>
                      <a:pt x="670" y="2123"/>
                      <a:pt x="607" y="2039"/>
                      <a:pt x="567" y="1891"/>
                    </a:cubicBezTo>
                    <a:cubicBezTo>
                      <a:pt x="499" y="1608"/>
                      <a:pt x="567" y="1307"/>
                      <a:pt x="756" y="1092"/>
                    </a:cubicBezTo>
                    <a:close/>
                    <a:moveTo>
                      <a:pt x="1780" y="2462"/>
                    </a:moveTo>
                    <a:cubicBezTo>
                      <a:pt x="1907" y="2462"/>
                      <a:pt x="1974" y="2550"/>
                      <a:pt x="2019" y="2708"/>
                    </a:cubicBezTo>
                    <a:cubicBezTo>
                      <a:pt x="2088" y="3000"/>
                      <a:pt x="2011" y="3300"/>
                      <a:pt x="1813" y="3532"/>
                    </a:cubicBezTo>
                    <a:lnTo>
                      <a:pt x="1530" y="2536"/>
                    </a:lnTo>
                    <a:cubicBezTo>
                      <a:pt x="1633" y="2486"/>
                      <a:pt x="1715" y="2462"/>
                      <a:pt x="1780" y="2462"/>
                    </a:cubicBezTo>
                    <a:close/>
                    <a:moveTo>
                      <a:pt x="1523" y="0"/>
                    </a:moveTo>
                    <a:cubicBezTo>
                      <a:pt x="1517" y="0"/>
                      <a:pt x="1510" y="1"/>
                      <a:pt x="1504" y="1"/>
                    </a:cubicBezTo>
                    <a:cubicBezTo>
                      <a:pt x="1272" y="10"/>
                      <a:pt x="1057" y="104"/>
                      <a:pt x="885" y="251"/>
                    </a:cubicBezTo>
                    <a:lnTo>
                      <a:pt x="851" y="130"/>
                    </a:lnTo>
                    <a:cubicBezTo>
                      <a:pt x="829" y="49"/>
                      <a:pt x="784" y="6"/>
                      <a:pt x="732" y="6"/>
                    </a:cubicBezTo>
                    <a:cubicBezTo>
                      <a:pt x="701" y="6"/>
                      <a:pt x="668" y="21"/>
                      <a:pt x="636" y="53"/>
                    </a:cubicBezTo>
                    <a:cubicBezTo>
                      <a:pt x="550" y="156"/>
                      <a:pt x="516" y="311"/>
                      <a:pt x="559" y="448"/>
                    </a:cubicBezTo>
                    <a:lnTo>
                      <a:pt x="585" y="560"/>
                    </a:lnTo>
                    <a:cubicBezTo>
                      <a:pt x="181" y="1058"/>
                      <a:pt x="0" y="1763"/>
                      <a:pt x="172" y="2347"/>
                    </a:cubicBezTo>
                    <a:cubicBezTo>
                      <a:pt x="284" y="2729"/>
                      <a:pt x="448" y="2898"/>
                      <a:pt x="689" y="2898"/>
                    </a:cubicBezTo>
                    <a:cubicBezTo>
                      <a:pt x="838" y="2898"/>
                      <a:pt x="1016" y="2834"/>
                      <a:pt x="1229" y="2716"/>
                    </a:cubicBezTo>
                    <a:lnTo>
                      <a:pt x="1538" y="3790"/>
                    </a:lnTo>
                    <a:cubicBezTo>
                      <a:pt x="1385" y="3899"/>
                      <a:pt x="1208" y="3959"/>
                      <a:pt x="1026" y="3959"/>
                    </a:cubicBezTo>
                    <a:cubicBezTo>
                      <a:pt x="994" y="3959"/>
                      <a:pt x="961" y="3957"/>
                      <a:pt x="928" y="3953"/>
                    </a:cubicBezTo>
                    <a:cubicBezTo>
                      <a:pt x="921" y="3952"/>
                      <a:pt x="915" y="3952"/>
                      <a:pt x="908" y="3952"/>
                    </a:cubicBezTo>
                    <a:cubicBezTo>
                      <a:pt x="864" y="3952"/>
                      <a:pt x="822" y="3975"/>
                      <a:pt x="799" y="4005"/>
                    </a:cubicBezTo>
                    <a:cubicBezTo>
                      <a:pt x="688" y="4142"/>
                      <a:pt x="645" y="4331"/>
                      <a:pt x="696" y="4503"/>
                    </a:cubicBezTo>
                    <a:cubicBezTo>
                      <a:pt x="731" y="4615"/>
                      <a:pt x="791" y="4667"/>
                      <a:pt x="860" y="4667"/>
                    </a:cubicBezTo>
                    <a:cubicBezTo>
                      <a:pt x="880" y="4668"/>
                      <a:pt x="901" y="4668"/>
                      <a:pt x="922" y="4668"/>
                    </a:cubicBezTo>
                    <a:cubicBezTo>
                      <a:pt x="1208" y="4668"/>
                      <a:pt x="1476" y="4558"/>
                      <a:pt x="1684" y="4366"/>
                    </a:cubicBezTo>
                    <a:lnTo>
                      <a:pt x="1787" y="4709"/>
                    </a:lnTo>
                    <a:cubicBezTo>
                      <a:pt x="1809" y="4790"/>
                      <a:pt x="1854" y="4834"/>
                      <a:pt x="1906" y="4834"/>
                    </a:cubicBezTo>
                    <a:cubicBezTo>
                      <a:pt x="1937" y="4834"/>
                      <a:pt x="1970" y="4819"/>
                      <a:pt x="2002" y="4787"/>
                    </a:cubicBezTo>
                    <a:cubicBezTo>
                      <a:pt x="2088" y="4675"/>
                      <a:pt x="2114" y="4538"/>
                      <a:pt x="2079" y="4400"/>
                    </a:cubicBezTo>
                    <a:lnTo>
                      <a:pt x="1985" y="4074"/>
                    </a:lnTo>
                    <a:cubicBezTo>
                      <a:pt x="2397" y="3550"/>
                      <a:pt x="2578" y="2845"/>
                      <a:pt x="2406" y="2244"/>
                    </a:cubicBezTo>
                    <a:cubicBezTo>
                      <a:pt x="2299" y="1879"/>
                      <a:pt x="2134" y="1702"/>
                      <a:pt x="1886" y="1702"/>
                    </a:cubicBezTo>
                    <a:cubicBezTo>
                      <a:pt x="1737" y="1702"/>
                      <a:pt x="1557" y="1766"/>
                      <a:pt x="1341" y="1891"/>
                    </a:cubicBezTo>
                    <a:lnTo>
                      <a:pt x="1040" y="835"/>
                    </a:lnTo>
                    <a:cubicBezTo>
                      <a:pt x="1160" y="766"/>
                      <a:pt x="1306" y="723"/>
                      <a:pt x="1461" y="714"/>
                    </a:cubicBezTo>
                    <a:cubicBezTo>
                      <a:pt x="1504" y="714"/>
                      <a:pt x="1547" y="689"/>
                      <a:pt x="1573" y="654"/>
                    </a:cubicBezTo>
                    <a:cubicBezTo>
                      <a:pt x="1693" y="517"/>
                      <a:pt x="1727" y="336"/>
                      <a:pt x="1684" y="156"/>
                    </a:cubicBezTo>
                    <a:cubicBezTo>
                      <a:pt x="1645" y="39"/>
                      <a:pt x="1585" y="0"/>
                      <a:pt x="1523" y="0"/>
                    </a:cubicBezTo>
                    <a:close/>
                  </a:path>
                </a:pathLst>
              </a:custGeom>
              <a:solidFill>
                <a:srgbClr val="335F7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40" name="Google Shape;240;p33"/>
            <p:cNvSpPr/>
            <p:nvPr/>
          </p:nvSpPr>
          <p:spPr>
            <a:xfrm>
              <a:off x="3651951" y="3697767"/>
              <a:ext cx="2087100" cy="424800"/>
            </a:xfrm>
            <a:prstGeom prst="flowChartAlternateProcess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3"/>
            <p:cNvSpPr/>
            <p:nvPr/>
          </p:nvSpPr>
          <p:spPr>
            <a:xfrm>
              <a:off x="5924504" y="3697767"/>
              <a:ext cx="2087100" cy="424800"/>
            </a:xfrm>
            <a:prstGeom prst="flowChartAlternateProcess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3"/>
            <p:cNvSpPr txBox="1"/>
            <p:nvPr/>
          </p:nvSpPr>
          <p:spPr>
            <a:xfrm>
              <a:off x="3663081" y="3697787"/>
              <a:ext cx="2064900" cy="42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>
                  <a:solidFill>
                    <a:schemeClr val="dk1"/>
                  </a:solidFill>
                </a:rPr>
                <a:t>Resistor 1k 1/4w</a:t>
              </a:r>
              <a:endParaRPr sz="1100"/>
            </a:p>
          </p:txBody>
        </p:sp>
        <p:sp>
          <p:nvSpPr>
            <p:cNvPr id="243" name="Google Shape;243;p33"/>
            <p:cNvSpPr txBox="1"/>
            <p:nvPr/>
          </p:nvSpPr>
          <p:spPr>
            <a:xfrm>
              <a:off x="5935641" y="3697732"/>
              <a:ext cx="2064900" cy="42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98450" lvl="0" marL="45720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Char char="●"/>
              </a:pPr>
              <a:r>
                <a:rPr lang="en" sz="1100"/>
                <a:t>R$ </a:t>
              </a:r>
              <a:r>
                <a:rPr lang="en" sz="1100">
                  <a:solidFill>
                    <a:schemeClr val="dk1"/>
                  </a:solidFill>
                </a:rPr>
                <a:t>1,90</a:t>
              </a:r>
              <a:endParaRPr sz="110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/>
          <p:nvPr>
            <p:ph idx="4294967295" type="subTitle"/>
          </p:nvPr>
        </p:nvSpPr>
        <p:spPr>
          <a:xfrm>
            <a:off x="100500" y="71775"/>
            <a:ext cx="3962700" cy="49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ESP32: O microcontrolador ESP32 serve como o cérebro da solução. Ele é responsável por receber as informações dos sensores e controlar os atuadores com base nessas informações. </a:t>
            </a:r>
            <a:endParaRPr sz="105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/>
              <a:t>Sensor de Presença: O sensor de presença detecta a presença de um veículo na vaga de estacionamento. Quando o sensor detecta a presença, ele envia um sinal para o ESP32. </a:t>
            </a:r>
            <a:endParaRPr sz="105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/>
              <a:t>Sensor de Ocupação da Vaga: O sensor de ocupação da vaga verifica se a vaga está ocupada ou livre. Ele pode utilizar tecnologias como sensores magnéticos, ultrassônicos ou outros métodos para detectar a presença de um veículo na vaga. O sensor envia um sinal para o ESP32 indicando se a vaga está ocupada ou livre. </a:t>
            </a:r>
            <a:endParaRPr sz="105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/>
              <a:t>Atuador (Luz Verde): O atuador, neste caso, é representado pela luz verde. Quando o ESP32 recebe o sinal de que a vaga está livre do sensor de ocupação da vaga, ele ativa o atuador correspondente, acendendo a luz verde para indicar que a vaga está disponível. </a:t>
            </a:r>
            <a:endParaRPr sz="105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50"/>
              <a:t>Atuador (Luz Vermelha): O atuador, neste caso, é representado pela luz vermelha. Quando o ESP32 recebe o sinal de que a vaga está ocupada do sensor de ocupação da vaga, ele ativa o atuador correspondente, acendendo a luz vermelha para indicar que a vaga está ocupada.</a:t>
            </a:r>
            <a:endParaRPr sz="1050"/>
          </a:p>
        </p:txBody>
      </p:sp>
      <p:pic>
        <p:nvPicPr>
          <p:cNvPr id="249" name="Google Shape;24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9525" y="462500"/>
            <a:ext cx="4794176" cy="3996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E2A47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5549" y="111275"/>
            <a:ext cx="4042751" cy="4920925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35"/>
          <p:cNvSpPr txBox="1"/>
          <p:nvPr>
            <p:ph idx="4294967295" type="subTitle"/>
          </p:nvPr>
        </p:nvSpPr>
        <p:spPr>
          <a:xfrm>
            <a:off x="100500" y="71775"/>
            <a:ext cx="4042800" cy="49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/>
              <a:t>Início: O processo começa quando é acionado, seja pelo início do sistema ou por uma interação do usuário. </a:t>
            </a:r>
            <a:endParaRPr sz="105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/>
              <a:t>Verificar Presença: O sistema verifica se há presença de um veículo na vaga de estacionamento. Ele faz isso por meio do sensor de presença. </a:t>
            </a:r>
            <a:endParaRPr sz="105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/>
              <a:t>Presença Detectada? (Decisão): O sistema avalia se o sensor de presença detectou a presença de um veículo na vaga. Se a presença for detectada, o sistema passa para a próxima etapa. Caso contrário, ele retorna ao passo 2 e continua verificando a presença. </a:t>
            </a:r>
            <a:endParaRPr sz="105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/>
              <a:t>Verificar Ocupação da Vaga: O sistema utiliza o sensor de ocupação da vaga para verificar se a vaga está ocupada ou livre. </a:t>
            </a:r>
            <a:endParaRPr sz="105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050"/>
              <a:t>Vaga Ocupada? (Decisão): Com base na informação fornecida pelo sensor de ocupação da vaga, o sistema decide se a vaga está ocupada ou livre. Se a vaga estiver ocupada, o sistema aciona o atuador correspondente para exibir a luz vermelha indicando a ocupação da vaga. Se a vaga estiver livre, o sistema aciona o atuador correspondente para exibir a luz verde indicando que a vaga está disponível. </a:t>
            </a:r>
            <a:endParaRPr sz="105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050"/>
              <a:t>Fim: O processo termina aqui, e o sistema aguarda a próxima interação ou evento para reiniciar o fluxo de atividades.</a:t>
            </a:r>
            <a:endParaRPr sz="10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0" name="Google Shape;260;p36"/>
          <p:cNvCxnSpPr/>
          <p:nvPr/>
        </p:nvCxnSpPr>
        <p:spPr>
          <a:xfrm>
            <a:off x="1457500" y="2841500"/>
            <a:ext cx="4695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1" name="Google Shape;261;p36"/>
          <p:cNvSpPr txBox="1"/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FIM</a:t>
            </a:r>
            <a:endParaRPr/>
          </a:p>
        </p:txBody>
      </p:sp>
      <p:sp>
        <p:nvSpPr>
          <p:cNvPr id="262" name="Google Shape;262;p36"/>
          <p:cNvSpPr txBox="1"/>
          <p:nvPr>
            <p:ph idx="1" type="subTitle"/>
          </p:nvPr>
        </p:nvSpPr>
        <p:spPr>
          <a:xfrm>
            <a:off x="1457500" y="2124250"/>
            <a:ext cx="3714600" cy="48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>
                <a:latin typeface="Lato Black"/>
                <a:ea typeface="Lato Black"/>
                <a:cs typeface="Lato Black"/>
                <a:sym typeface="Lato Black"/>
              </a:rPr>
              <a:t>Obrigado pela atenção!</a:t>
            </a:r>
            <a:endParaRPr sz="2500">
              <a:latin typeface="Lato Black"/>
              <a:ea typeface="Lato Black"/>
              <a:cs typeface="Lato Black"/>
              <a:sym typeface="Lato Black"/>
            </a:endParaRPr>
          </a:p>
        </p:txBody>
      </p:sp>
      <p:pic>
        <p:nvPicPr>
          <p:cNvPr id="263" name="Google Shape;263;p36"/>
          <p:cNvPicPr preferRelativeResize="0"/>
          <p:nvPr/>
        </p:nvPicPr>
        <p:blipFill rotWithShape="1">
          <a:blip r:embed="rId3">
            <a:alphaModFix/>
          </a:blip>
          <a:srcRect b="12943" l="0" r="0" t="8279"/>
          <a:stretch/>
        </p:blipFill>
        <p:spPr>
          <a:xfrm>
            <a:off x="5250107" y="539500"/>
            <a:ext cx="3896366" cy="46039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6"/>
          <p:cNvPicPr preferRelativeResize="0"/>
          <p:nvPr/>
        </p:nvPicPr>
        <p:blipFill rotWithShape="1">
          <a:blip r:embed="rId4">
            <a:alphaModFix amt="34000"/>
          </a:blip>
          <a:srcRect b="12943" l="0" r="0" t="8279"/>
          <a:stretch/>
        </p:blipFill>
        <p:spPr>
          <a:xfrm>
            <a:off x="5250107" y="539500"/>
            <a:ext cx="3896366" cy="46039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mart City Company Meeting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89EA5"/>
      </a:accent1>
      <a:accent2>
        <a:srgbClr val="77BE9C"/>
      </a:accent2>
      <a:accent3>
        <a:srgbClr val="A8DBA7"/>
      </a:accent3>
      <a:accent4>
        <a:srgbClr val="D0F09F"/>
      </a:accent4>
      <a:accent5>
        <a:srgbClr val="FFFFFF"/>
      </a:accent5>
      <a:accent6>
        <a:srgbClr val="22262D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